
<file path=[Content_Types].xml><?xml version="1.0" encoding="utf-8"?>
<Types xmlns="http://schemas.openxmlformats.org/package/2006/content-types">
  <Default Extension="bin" ContentType="image/unknown"/>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743" r:id="rId5"/>
  </p:sldMasterIdLst>
  <p:notesMasterIdLst>
    <p:notesMasterId r:id="rId26"/>
  </p:notesMasterIdLst>
  <p:handoutMasterIdLst>
    <p:handoutMasterId r:id="rId27"/>
  </p:handoutMasterIdLst>
  <p:sldIdLst>
    <p:sldId id="315" r:id="rId6"/>
    <p:sldId id="258" r:id="rId7"/>
    <p:sldId id="261" r:id="rId8"/>
    <p:sldId id="6653" r:id="rId9"/>
    <p:sldId id="2147482655" r:id="rId10"/>
    <p:sldId id="6654" r:id="rId11"/>
    <p:sldId id="6655" r:id="rId12"/>
    <p:sldId id="2147482656" r:id="rId13"/>
    <p:sldId id="2147482657" r:id="rId14"/>
    <p:sldId id="2147482658" r:id="rId15"/>
    <p:sldId id="6627" r:id="rId16"/>
    <p:sldId id="269" r:id="rId17"/>
    <p:sldId id="2147482643" r:id="rId18"/>
    <p:sldId id="2147482651" r:id="rId19"/>
    <p:sldId id="2147482652" r:id="rId20"/>
    <p:sldId id="2147482653" r:id="rId21"/>
    <p:sldId id="2147482654" r:id="rId22"/>
    <p:sldId id="2147482646" r:id="rId23"/>
    <p:sldId id="2147482645" r:id="rId24"/>
    <p:sldId id="38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na Manová" initials="AM" lastIdx="9" clrIdx="0">
    <p:extLst>
      <p:ext uri="{19B8F6BF-5375-455C-9EA6-DF929625EA0E}">
        <p15:presenceInfo xmlns:p15="http://schemas.microsoft.com/office/powerpoint/2012/main" userId="S-1-5-21-2365296654-2821471461-4118722432-6634" providerId="AD"/>
      </p:ext>
    </p:extLst>
  </p:cmAuthor>
  <p:cmAuthor id="2" name="Nela Olszarová" initials="NO" lastIdx="4" clrIdx="1">
    <p:extLst>
      <p:ext uri="{19B8F6BF-5375-455C-9EA6-DF929625EA0E}">
        <p15:presenceInfo xmlns:p15="http://schemas.microsoft.com/office/powerpoint/2012/main" userId="S::nela.olszarova@mazars.cz::b50573b6-6e7e-44d5-b527-0722fa70966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282A"/>
    <a:srgbClr val="FFFFFF"/>
    <a:srgbClr val="B1B3B3"/>
    <a:srgbClr val="E1E7E9"/>
    <a:srgbClr val="F4F4F4"/>
    <a:srgbClr val="994878"/>
    <a:srgbClr val="E66C73"/>
    <a:srgbClr val="4AA7B7"/>
    <a:srgbClr val="27B093"/>
    <a:srgbClr val="7113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6410" autoAdjust="0"/>
  </p:normalViewPr>
  <p:slideViewPr>
    <p:cSldViewPr snapToGrid="0" showGuides="1">
      <p:cViewPr varScale="1">
        <p:scale>
          <a:sx n="95" d="100"/>
          <a:sy n="95" d="100"/>
        </p:scale>
        <p:origin x="1194" y="96"/>
      </p:cViewPr>
      <p:guideLst>
        <p:guide pos="3840"/>
        <p:guide orient="horz" pos="2160"/>
      </p:guideLst>
    </p:cSldViewPr>
  </p:slideViewPr>
  <p:outlineViewPr>
    <p:cViewPr>
      <p:scale>
        <a:sx n="33" d="100"/>
        <a:sy n="33" d="100"/>
      </p:scale>
      <p:origin x="0" y="-132500"/>
    </p:cViewPr>
  </p:outlineViewPr>
  <p:notesTextViewPr>
    <p:cViewPr>
      <p:scale>
        <a:sx n="3" d="2"/>
        <a:sy n="3" d="2"/>
      </p:scale>
      <p:origin x="0" y="0"/>
    </p:cViewPr>
  </p:notesTextViewPr>
  <p:sorterViewPr>
    <p:cViewPr varScale="1">
      <p:scale>
        <a:sx n="1" d="1"/>
        <a:sy n="1" d="1"/>
      </p:scale>
      <p:origin x="0" y="-19376"/>
    </p:cViewPr>
  </p:sorterViewPr>
  <p:notesViewPr>
    <p:cSldViewPr snapToGrid="0" showGuides="1">
      <p:cViewPr varScale="1">
        <p:scale>
          <a:sx n="117" d="100"/>
          <a:sy n="117" d="100"/>
        </p:scale>
        <p:origin x="4184" y="8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29AAD27-AF1E-3276-F64C-E24DD3C9D69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DC106297-72C7-0612-7611-0739473673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371FD7E-7453-412A-9D9A-67248BEACEC8}" type="datetimeFigureOut">
              <a:rPr lang="en-GB" smtClean="0"/>
              <a:t>16/04/2026</a:t>
            </a:fld>
            <a:endParaRPr lang="en-GB"/>
          </a:p>
        </p:txBody>
      </p:sp>
      <p:sp>
        <p:nvSpPr>
          <p:cNvPr id="4" name="Footer Placeholder 3">
            <a:extLst>
              <a:ext uri="{FF2B5EF4-FFF2-40B4-BE49-F238E27FC236}">
                <a16:creationId xmlns:a16="http://schemas.microsoft.com/office/drawing/2014/main" id="{657DE446-DCD2-634E-6E7D-2B6CC9FA70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6E7209B-478D-FE16-8BB2-A67423D4E2F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9D9B360-C774-49CA-835F-5A4EA981ED5F}" type="slidenum">
              <a:rPr lang="en-GB" smtClean="0"/>
              <a:t>‹#›</a:t>
            </a:fld>
            <a:endParaRPr lang="en-GB"/>
          </a:p>
        </p:txBody>
      </p:sp>
    </p:spTree>
    <p:extLst>
      <p:ext uri="{BB962C8B-B14F-4D97-AF65-F5344CB8AC3E}">
        <p14:creationId xmlns:p14="http://schemas.microsoft.com/office/powerpoint/2010/main" val="370500622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735BF1-9CEA-4069-8947-4F338367F244}" type="datetimeFigureOut">
              <a:rPr lang="en-GB" smtClean="0"/>
              <a:t>16/04/2026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5652C4-8DDB-4486-9682-2F893AB472AD}" type="slidenum">
              <a:rPr lang="en-GB" smtClean="0"/>
              <a:t>‹#›</a:t>
            </a:fld>
            <a:endParaRPr lang="en-GB"/>
          </a:p>
        </p:txBody>
      </p:sp>
    </p:spTree>
    <p:extLst>
      <p:ext uri="{BB962C8B-B14F-4D97-AF65-F5344CB8AC3E}">
        <p14:creationId xmlns:p14="http://schemas.microsoft.com/office/powerpoint/2010/main" val="1592522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395652C4-8DDB-4486-9682-2F893AB472AD}" type="slidenum">
              <a:rPr lang="en-GB" smtClean="0"/>
              <a:t>1</a:t>
            </a:fld>
            <a:endParaRPr lang="en-GB"/>
          </a:p>
        </p:txBody>
      </p:sp>
    </p:spTree>
    <p:extLst>
      <p:ext uri="{BB962C8B-B14F-4D97-AF65-F5344CB8AC3E}">
        <p14:creationId xmlns:p14="http://schemas.microsoft.com/office/powerpoint/2010/main" val="50409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395652C4-8DDB-4486-9682-2F893AB472AD}" type="slidenum">
              <a:rPr lang="en-GB" smtClean="0"/>
              <a:t>2</a:t>
            </a:fld>
            <a:endParaRPr lang="en-GB"/>
          </a:p>
        </p:txBody>
      </p:sp>
    </p:spTree>
    <p:extLst>
      <p:ext uri="{BB962C8B-B14F-4D97-AF65-F5344CB8AC3E}">
        <p14:creationId xmlns:p14="http://schemas.microsoft.com/office/powerpoint/2010/main" val="1734626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395652C4-8DDB-4486-9682-2F893AB472AD}" type="slidenum">
              <a:rPr lang="en-GB" smtClean="0"/>
              <a:t>6</a:t>
            </a:fld>
            <a:endParaRPr lang="en-GB"/>
          </a:p>
        </p:txBody>
      </p:sp>
    </p:spTree>
    <p:extLst>
      <p:ext uri="{BB962C8B-B14F-4D97-AF65-F5344CB8AC3E}">
        <p14:creationId xmlns:p14="http://schemas.microsoft.com/office/powerpoint/2010/main" val="1189024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15C2F-27E1-CAA6-089C-7E2D48ACA0B4}"/>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46B40382-8D3E-203A-0DEE-B25E61785C93}"/>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A4A9DDB6-26BB-7575-1C7C-EEA5EB777D64}"/>
              </a:ext>
            </a:extLst>
          </p:cNvPr>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3851046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2FADD-00E4-E107-E17A-081D28F2D170}"/>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36243239-B747-3CAC-A107-378F84C38043}"/>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3A33E74C-26CA-861D-7B1B-DBB22293DC1E}"/>
              </a:ext>
            </a:extLst>
          </p:cNvPr>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459904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D72FD-C0CF-2F52-2C2E-78834DB90ED7}"/>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7C2E1515-4007-99FF-C4E6-4305C42F86A1}"/>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B02B9A60-31BC-E753-D78F-24E778B695AF}"/>
              </a:ext>
            </a:extLst>
          </p:cNvPr>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480077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395652C4-8DDB-4486-9682-2F893AB472AD}" type="slidenum">
              <a:rPr lang="en-GB" smtClean="0"/>
              <a:t>12</a:t>
            </a:fld>
            <a:endParaRPr lang="en-GB"/>
          </a:p>
        </p:txBody>
      </p:sp>
    </p:spTree>
    <p:extLst>
      <p:ext uri="{BB962C8B-B14F-4D97-AF65-F5344CB8AC3E}">
        <p14:creationId xmlns:p14="http://schemas.microsoft.com/office/powerpoint/2010/main" val="3960161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395652C4-8DDB-4486-9682-2F893AB472AD}" type="slidenum">
              <a:rPr lang="en-GB" smtClean="0"/>
              <a:t>19</a:t>
            </a:fld>
            <a:endParaRPr lang="en-GB"/>
          </a:p>
        </p:txBody>
      </p:sp>
    </p:spTree>
    <p:extLst>
      <p:ext uri="{BB962C8B-B14F-4D97-AF65-F5344CB8AC3E}">
        <p14:creationId xmlns:p14="http://schemas.microsoft.com/office/powerpoint/2010/main" val="31740924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3" Type="http://schemas.openxmlformats.org/officeDocument/2006/relationships/hyperlink" Target="https://www.linkedin.com/company/forvismazarscz" TargetMode="External"/><Relationship Id="rId7" Type="http://schemas.openxmlformats.org/officeDocument/2006/relationships/hyperlink" Target="https://www.forvismazars.com/cz/cs" TargetMode="External"/><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hyperlink" Target="https://www.instagram.com/forvismazarscz/" TargetMode="External"/><Relationship Id="rId5" Type="http://schemas.openxmlformats.org/officeDocument/2006/relationships/hyperlink" Target="https://www.facebook.com/ForvisMazarsCZ/" TargetMode="External"/><Relationship Id="rId4" Type="http://schemas.openxmlformats.org/officeDocument/2006/relationships/hyperlink" Target="https://twitter.com/ForvisMazarsCZ" TargetMode="External"/></Relationships>
</file>

<file path=ppt/slideLayouts/_rels/slideLayout109.xml.rels><?xml version="1.0" encoding="UTF-8" standalone="yes"?>
<Relationships xmlns="http://schemas.openxmlformats.org/package/2006/relationships"><Relationship Id="rId3" Type="http://schemas.openxmlformats.org/officeDocument/2006/relationships/hyperlink" Target="http://www.linkedin.com/company/forvismazarscz" TargetMode="External"/><Relationship Id="rId7" Type="http://schemas.openxmlformats.org/officeDocument/2006/relationships/hyperlink" Target="https://www.forvismazars.com/cz/cs" TargetMode="External"/><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hyperlink" Target="https://www.instagram.com/forvismazarscz/" TargetMode="External"/><Relationship Id="rId5" Type="http://schemas.openxmlformats.org/officeDocument/2006/relationships/hyperlink" Target="https://www.facebook.com/ForvisMazarsCZ/" TargetMode="External"/><Relationship Id="rId4" Type="http://schemas.openxmlformats.org/officeDocument/2006/relationships/hyperlink" Target="https://twitter.com/ForvisMazarsCZ" TargetMode="Externa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hyperlink" Target="http://www.linkedin.com/company/forvismazarscz" TargetMode="External"/><Relationship Id="rId7" Type="http://schemas.openxmlformats.org/officeDocument/2006/relationships/hyperlink" Target="https://www.forvismazars.com/cz/cs" TargetMode="External"/><Relationship Id="rId2" Type="http://schemas.openxmlformats.org/officeDocument/2006/relationships/image" Target="../media/image1.wmf"/><Relationship Id="rId1" Type="http://schemas.openxmlformats.org/officeDocument/2006/relationships/slideMaster" Target="../slideMasters/slideMaster1.xml"/><Relationship Id="rId6" Type="http://schemas.openxmlformats.org/officeDocument/2006/relationships/hyperlink" Target="https://www.instagram.com/forvismazarscz/" TargetMode="External"/><Relationship Id="rId5" Type="http://schemas.openxmlformats.org/officeDocument/2006/relationships/hyperlink" Target="https://www.facebook.com/ForvisMazarsCZ/" TargetMode="External"/><Relationship Id="rId4" Type="http://schemas.openxmlformats.org/officeDocument/2006/relationships/hyperlink" Target="https://twitter.com/ForvisMazarsCZ" TargetMode="Externa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age - large frame -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47878-4CC5-2F38-EC5C-CE288DFC692B}"/>
              </a:ext>
            </a:extLst>
          </p:cNvPr>
          <p:cNvSpPr>
            <a:spLocks noGrp="1"/>
          </p:cNvSpPr>
          <p:nvPr>
            <p:ph type="ctrTitle" hasCustomPrompt="1"/>
          </p:nvPr>
        </p:nvSpPr>
        <p:spPr>
          <a:xfrm>
            <a:off x="306000" y="4550400"/>
            <a:ext cx="11581200" cy="360000"/>
          </a:xfrm>
        </p:spPr>
        <p:txBody>
          <a:bodyPr anchor="ctr"/>
          <a:lstStyle>
            <a:lvl1pPr algn="l">
              <a:defRPr sz="2400"/>
            </a:lvl1pPr>
          </a:lstStyle>
          <a:p>
            <a:r>
              <a:rPr lang="en-US" dirty="0"/>
              <a:t>Title</a:t>
            </a:r>
            <a:endParaRPr lang="en-GB" dirty="0"/>
          </a:p>
        </p:txBody>
      </p:sp>
      <p:sp>
        <p:nvSpPr>
          <p:cNvPr id="3" name="Subtitle 2">
            <a:extLst>
              <a:ext uri="{FF2B5EF4-FFF2-40B4-BE49-F238E27FC236}">
                <a16:creationId xmlns:a16="http://schemas.microsoft.com/office/drawing/2014/main" id="{FC404444-F2E0-6C9C-4C6D-05AB61391266}"/>
              </a:ext>
            </a:extLst>
          </p:cNvPr>
          <p:cNvSpPr>
            <a:spLocks noGrp="1"/>
          </p:cNvSpPr>
          <p:nvPr>
            <p:ph type="subTitle" idx="1" hasCustomPrompt="1"/>
          </p:nvPr>
        </p:nvSpPr>
        <p:spPr>
          <a:xfrm>
            <a:off x="306000" y="4910400"/>
            <a:ext cx="11581200" cy="360000"/>
          </a:xfrm>
        </p:spPr>
        <p:txBody>
          <a:bodyPr/>
          <a:lstStyle>
            <a:lvl1pPr marL="0" indent="0" algn="l">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endParaRPr lang="en-GB" dirty="0"/>
          </a:p>
        </p:txBody>
      </p:sp>
      <p:sp>
        <p:nvSpPr>
          <p:cNvPr id="9" name="Picture Placeholder 8">
            <a:extLst>
              <a:ext uri="{FF2B5EF4-FFF2-40B4-BE49-F238E27FC236}">
                <a16:creationId xmlns:a16="http://schemas.microsoft.com/office/drawing/2014/main" id="{5842C18B-1D7A-8DC7-E58C-751F7B000828}"/>
              </a:ext>
            </a:extLst>
          </p:cNvPr>
          <p:cNvSpPr>
            <a:spLocks noGrp="1"/>
          </p:cNvSpPr>
          <p:nvPr>
            <p:ph type="pic" sz="quarter" idx="10"/>
          </p:nvPr>
        </p:nvSpPr>
        <p:spPr>
          <a:xfrm>
            <a:off x="305400" y="304800"/>
            <a:ext cx="11581200" cy="3880800"/>
          </a:xfrm>
          <a:solidFill>
            <a:schemeClr val="bg1">
              <a:lumMod val="95000"/>
            </a:schemeClr>
          </a:solidFill>
        </p:spPr>
        <p:txBody>
          <a:bodyPr anchor="ctr"/>
          <a:lstStyle>
            <a:lvl1pPr marL="0" indent="0" algn="ctr">
              <a:buNone/>
              <a:defRPr/>
            </a:lvl1pPr>
          </a:lstStyle>
          <a:p>
            <a:r>
              <a:rPr lang="cs-CZ"/>
              <a:t>Kliknutím na ikonu přidáte obrázek.</a:t>
            </a:r>
            <a:endParaRPr lang="en-GB"/>
          </a:p>
        </p:txBody>
      </p:sp>
      <p:sp>
        <p:nvSpPr>
          <p:cNvPr id="11" name="Text Placeholder 10">
            <a:extLst>
              <a:ext uri="{FF2B5EF4-FFF2-40B4-BE49-F238E27FC236}">
                <a16:creationId xmlns:a16="http://schemas.microsoft.com/office/drawing/2014/main" id="{A4795539-9F7B-3A76-36CE-3A8633FDF0EB}"/>
              </a:ext>
            </a:extLst>
          </p:cNvPr>
          <p:cNvSpPr>
            <a:spLocks noGrp="1"/>
          </p:cNvSpPr>
          <p:nvPr>
            <p:ph type="body" sz="quarter" idx="11" hasCustomPrompt="1"/>
          </p:nvPr>
        </p:nvSpPr>
        <p:spPr>
          <a:xfrm>
            <a:off x="306000" y="6249600"/>
            <a:ext cx="9000000" cy="360000"/>
          </a:xfrm>
        </p:spPr>
        <p:txBody>
          <a:bodyPr/>
          <a:lstStyle>
            <a:lvl1pPr marL="0" indent="0">
              <a:buNone/>
              <a:defRPr sz="2000">
                <a:solidFill>
                  <a:schemeClr val="tx1"/>
                </a:solidFill>
              </a:defRPr>
            </a:lvl1pPr>
          </a:lstStyle>
          <a:p>
            <a:pPr lvl="0"/>
            <a:r>
              <a:rPr lang="en-US" dirty="0"/>
              <a:t>Name, Date, Year</a:t>
            </a:r>
            <a:endParaRPr lang="en-GB" dirty="0"/>
          </a:p>
        </p:txBody>
      </p:sp>
      <p:pic>
        <p:nvPicPr>
          <p:cNvPr id="7" name="Grafik 11">
            <a:extLst>
              <a:ext uri="{FF2B5EF4-FFF2-40B4-BE49-F238E27FC236}">
                <a16:creationId xmlns:a16="http://schemas.microsoft.com/office/drawing/2014/main" id="{3C98E22A-D87D-099F-23AC-69F84E194C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1963" y="6164039"/>
            <a:ext cx="1080000" cy="454961"/>
          </a:xfrm>
          <a:prstGeom prst="rect">
            <a:avLst/>
          </a:prstGeom>
        </p:spPr>
      </p:pic>
    </p:spTree>
    <p:extLst>
      <p:ext uri="{BB962C8B-B14F-4D97-AF65-F5344CB8AC3E}">
        <p14:creationId xmlns:p14="http://schemas.microsoft.com/office/powerpoint/2010/main" val="2657924478"/>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BC3C2-FA7F-3AF9-8770-2A0C452FB735}"/>
              </a:ext>
            </a:extLst>
          </p:cNvPr>
          <p:cNvSpPr>
            <a:spLocks noGrp="1"/>
          </p:cNvSpPr>
          <p:nvPr>
            <p:ph type="title" hasCustomPrompt="1"/>
          </p:nvPr>
        </p:nvSpPr>
        <p:spPr/>
        <p:txBody>
          <a:bodyPr/>
          <a:lstStyle>
            <a:lvl1pPr>
              <a:defRPr/>
            </a:lvl1pPr>
          </a:lstStyle>
          <a:p>
            <a:r>
              <a:rPr lang="en-US" dirty="0"/>
              <a:t>Agenda</a:t>
            </a:r>
            <a:endParaRPr lang="en-GB" dirty="0"/>
          </a:p>
        </p:txBody>
      </p:sp>
      <p:sp>
        <p:nvSpPr>
          <p:cNvPr id="3" name="Date Placeholder 2">
            <a:extLst>
              <a:ext uri="{FF2B5EF4-FFF2-40B4-BE49-F238E27FC236}">
                <a16:creationId xmlns:a16="http://schemas.microsoft.com/office/drawing/2014/main" id="{F430BCF2-B02B-ED34-3CE1-385F370CDD98}"/>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8EF124C7-A8E1-C2C4-9251-1FAD4FC4E71C}"/>
              </a:ext>
            </a:extLst>
          </p:cNvPr>
          <p:cNvSpPr>
            <a:spLocks noGrp="1"/>
          </p:cNvSpPr>
          <p:nvPr>
            <p:ph type="ftr" sz="quarter" idx="11"/>
          </p:nvPr>
        </p:nvSpPr>
        <p:spPr/>
        <p:txBody>
          <a:bodyPr/>
          <a:lstStyle/>
          <a:p>
            <a:r>
              <a:rPr lang="en-GB"/>
              <a:t>Digitalization in Forvis Mazars</a:t>
            </a:r>
            <a:endParaRPr lang="en-GB" dirty="0"/>
          </a:p>
        </p:txBody>
      </p:sp>
      <p:sp>
        <p:nvSpPr>
          <p:cNvPr id="5" name="Slide Number Placeholder 4">
            <a:extLst>
              <a:ext uri="{FF2B5EF4-FFF2-40B4-BE49-F238E27FC236}">
                <a16:creationId xmlns:a16="http://schemas.microsoft.com/office/drawing/2014/main" id="{ACC2D7ED-E3D6-D344-4CBF-39C6CFF13EA1}"/>
              </a:ext>
            </a:extLst>
          </p:cNvPr>
          <p:cNvSpPr>
            <a:spLocks noGrp="1"/>
          </p:cNvSpPr>
          <p:nvPr>
            <p:ph type="sldNum" sz="quarter" idx="12"/>
          </p:nvPr>
        </p:nvSpPr>
        <p:spPr/>
        <p:txBody>
          <a:bodyPr/>
          <a:lstStyle/>
          <a:p>
            <a:fld id="{721C06D9-4617-44B0-8711-1EF1C439A609}" type="slidenum">
              <a:rPr lang="en-GB" smtClean="0"/>
              <a:pPr/>
              <a:t>‹#›</a:t>
            </a:fld>
            <a:endParaRPr lang="en-GB" dirty="0"/>
          </a:p>
        </p:txBody>
      </p:sp>
      <p:sp>
        <p:nvSpPr>
          <p:cNvPr id="6" name="Text Placeholder 6">
            <a:extLst>
              <a:ext uri="{FF2B5EF4-FFF2-40B4-BE49-F238E27FC236}">
                <a16:creationId xmlns:a16="http://schemas.microsoft.com/office/drawing/2014/main" id="{74361FFC-8E96-EE12-9B5A-F30BC84A0A47}"/>
              </a:ext>
            </a:extLst>
          </p:cNvPr>
          <p:cNvSpPr>
            <a:spLocks noGrp="1"/>
          </p:cNvSpPr>
          <p:nvPr>
            <p:ph type="body" sz="quarter" idx="14"/>
          </p:nvPr>
        </p:nvSpPr>
        <p:spPr>
          <a:xfrm>
            <a:off x="305998" y="1268413"/>
            <a:ext cx="11581199" cy="4681537"/>
          </a:xfrm>
        </p:spPr>
        <p:txBody>
          <a:bodyPr/>
          <a:lstStyle>
            <a:lvl1pPr marL="271463" indent="-271463">
              <a:spcBef>
                <a:spcPts val="600"/>
              </a:spcBef>
              <a:spcAft>
                <a:spcPts val="600"/>
              </a:spcAft>
              <a:buClr>
                <a:schemeClr val="tx2"/>
              </a:buClr>
              <a:buFont typeface="+mj-lt"/>
              <a:buAutoNum type="arabicPeriod"/>
              <a:defRPr sz="1800"/>
            </a:lvl1pPr>
            <a:lvl2pPr marL="625475" indent="-269875">
              <a:buClr>
                <a:schemeClr val="tx2"/>
              </a:buClr>
              <a:buFont typeface="+mj-lt"/>
              <a:buAutoNum type="arabicPeriod"/>
              <a:defRPr sz="1400"/>
            </a:lvl2pPr>
            <a:lvl3pPr marL="808038" indent="-188913">
              <a:buClr>
                <a:schemeClr val="tx2"/>
              </a:buClr>
              <a:buFont typeface="+mj-lt"/>
              <a:buAutoNum type="arabicPeriod"/>
              <a:defRPr sz="1400"/>
            </a:lvl3pPr>
            <a:lvl4pPr marL="1165225" indent="-276225">
              <a:buClr>
                <a:schemeClr val="tx2"/>
              </a:buClr>
              <a:buFont typeface="+mj-lt"/>
              <a:buAutoNum type="arabicPeriod"/>
              <a:defRPr sz="1400"/>
            </a:lvl4pPr>
            <a:lvl5pPr marL="717550" indent="-361950">
              <a:buClr>
                <a:schemeClr val="tx2"/>
              </a:buClr>
              <a:buFont typeface="+mj-lt"/>
              <a:buAutoNum type="arabicPeriod"/>
              <a:defRPr sz="2400"/>
            </a:lvl5pPr>
          </a:lstStyle>
          <a:p>
            <a:pPr lvl="0"/>
            <a:r>
              <a:rPr lang="cs-CZ" noProof="0"/>
              <a:t>Po kliknutí můžete upravovat styly textu v předloze.</a:t>
            </a:r>
          </a:p>
          <a:p>
            <a:pPr lvl="1"/>
            <a:r>
              <a:rPr lang="cs-CZ" noProof="0"/>
              <a:t>Druhá úroveň</a:t>
            </a:r>
          </a:p>
          <a:p>
            <a:pPr lvl="2"/>
            <a:r>
              <a:rPr lang="cs-CZ" noProof="0"/>
              <a:t>Třetí úroveň</a:t>
            </a:r>
          </a:p>
          <a:p>
            <a:pPr lvl="3"/>
            <a:r>
              <a:rPr lang="cs-CZ" noProof="0"/>
              <a:t>Čtvrtá úroveň</a:t>
            </a:r>
          </a:p>
        </p:txBody>
      </p:sp>
    </p:spTree>
    <p:extLst>
      <p:ext uri="{BB962C8B-B14F-4D97-AF65-F5344CB8AC3E}">
        <p14:creationId xmlns:p14="http://schemas.microsoft.com/office/powerpoint/2010/main" val="4192640319"/>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Four columns with 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sz="1800"/>
            </a:lvl1pPr>
          </a:lstStyle>
          <a:p>
            <a:r>
              <a:rPr lang="en-US" dirty="0"/>
              <a:t>Title</a:t>
            </a:r>
            <a:endParaRPr lang="en-GB" dirty="0"/>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21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2592000"/>
            <a:ext cx="2678400" cy="3357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3275187" y="21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3275188" y="2592000"/>
            <a:ext cx="2678400" cy="3357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Date Placeholder 11">
            <a:extLst>
              <a:ext uri="{FF2B5EF4-FFF2-40B4-BE49-F238E27FC236}">
                <a16:creationId xmlns:a16="http://schemas.microsoft.com/office/drawing/2014/main" id="{B443A3FF-0F18-EB95-B1F7-C0D79AC924F3}"/>
              </a:ext>
            </a:extLst>
          </p:cNvPr>
          <p:cNvSpPr>
            <a:spLocks noGrp="1"/>
          </p:cNvSpPr>
          <p:nvPr>
            <p:ph type="dt" sz="half" idx="18"/>
          </p:nvPr>
        </p:nvSpPr>
        <p:spPr/>
        <p:txBody>
          <a:bodyPr/>
          <a:lstStyle/>
          <a:p>
            <a:endParaRPr lang="en-GB" dirty="0"/>
          </a:p>
        </p:txBody>
      </p:sp>
      <p:sp>
        <p:nvSpPr>
          <p:cNvPr id="13" name="Footer Placeholder 12">
            <a:extLst>
              <a:ext uri="{FF2B5EF4-FFF2-40B4-BE49-F238E27FC236}">
                <a16:creationId xmlns:a16="http://schemas.microsoft.com/office/drawing/2014/main" id="{C9DCABAC-5282-175F-09B8-FD8020331035}"/>
              </a:ext>
            </a:extLst>
          </p:cNvPr>
          <p:cNvSpPr>
            <a:spLocks noGrp="1"/>
          </p:cNvSpPr>
          <p:nvPr>
            <p:ph type="ftr" sz="quarter" idx="19"/>
          </p:nvPr>
        </p:nvSpPr>
        <p:spPr/>
        <p:txBody>
          <a:bodyPr/>
          <a:lstStyle/>
          <a:p>
            <a:r>
              <a:rPr lang="en-GB"/>
              <a:t>Digitalization in Forvis Mazars</a:t>
            </a:r>
            <a:endParaRPr lang="en-GB" dirty="0"/>
          </a:p>
        </p:txBody>
      </p:sp>
      <p:sp>
        <p:nvSpPr>
          <p:cNvPr id="14" name="Slide Number Placeholder 13">
            <a:extLst>
              <a:ext uri="{FF2B5EF4-FFF2-40B4-BE49-F238E27FC236}">
                <a16:creationId xmlns:a16="http://schemas.microsoft.com/office/drawing/2014/main" id="{12BB74EE-C12E-99A7-A96E-0DC8CC0DBDFD}"/>
              </a:ext>
            </a:extLst>
          </p:cNvPr>
          <p:cNvSpPr>
            <a:spLocks noGrp="1"/>
          </p:cNvSpPr>
          <p:nvPr>
            <p:ph type="sldNum" sz="quarter" idx="20"/>
          </p:nvPr>
        </p:nvSpPr>
        <p:spPr/>
        <p:txBody>
          <a:bodyPr/>
          <a:lstStyle/>
          <a:p>
            <a:fld id="{721C06D9-4617-44B0-8711-1EF1C439A609}" type="slidenum">
              <a:rPr lang="en-GB" smtClean="0"/>
              <a:pPr/>
              <a:t>‹#›</a:t>
            </a:fld>
            <a:endParaRPr lang="en-GB" dirty="0"/>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6244375" y="21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6244376" y="2592000"/>
            <a:ext cx="2678400" cy="3357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8">
            <a:extLst>
              <a:ext uri="{FF2B5EF4-FFF2-40B4-BE49-F238E27FC236}">
                <a16:creationId xmlns:a16="http://schemas.microsoft.com/office/drawing/2014/main" id="{97754957-74D7-D0D5-848B-39C3E526E658}"/>
              </a:ext>
            </a:extLst>
          </p:cNvPr>
          <p:cNvSpPr>
            <a:spLocks noGrp="1"/>
          </p:cNvSpPr>
          <p:nvPr>
            <p:ph type="body" sz="quarter" idx="26" hasCustomPrompt="1"/>
          </p:nvPr>
        </p:nvSpPr>
        <p:spPr>
          <a:xfrm>
            <a:off x="9213562" y="21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8" name="Content Placeholder 10">
            <a:extLst>
              <a:ext uri="{FF2B5EF4-FFF2-40B4-BE49-F238E27FC236}">
                <a16:creationId xmlns:a16="http://schemas.microsoft.com/office/drawing/2014/main" id="{AE165B66-0E91-F9C6-89CF-10EFF86FB3F5}"/>
              </a:ext>
            </a:extLst>
          </p:cNvPr>
          <p:cNvSpPr>
            <a:spLocks noGrp="1"/>
          </p:cNvSpPr>
          <p:nvPr>
            <p:ph sz="quarter" idx="27"/>
          </p:nvPr>
        </p:nvSpPr>
        <p:spPr>
          <a:xfrm>
            <a:off x="9213563" y="2592000"/>
            <a:ext cx="2678400" cy="3357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Text Placeholder 15">
            <a:extLst>
              <a:ext uri="{FF2B5EF4-FFF2-40B4-BE49-F238E27FC236}">
                <a16:creationId xmlns:a16="http://schemas.microsoft.com/office/drawing/2014/main" id="{54804556-2CA6-A3C1-67A1-CB3B7D4C84B0}"/>
              </a:ext>
            </a:extLst>
          </p:cNvPr>
          <p:cNvSpPr>
            <a:spLocks noGrp="1"/>
          </p:cNvSpPr>
          <p:nvPr>
            <p:ph type="body" sz="quarter" idx="23" hasCustomPrompt="1"/>
          </p:nvPr>
        </p:nvSpPr>
        <p:spPr>
          <a:xfrm>
            <a:off x="305999" y="1260000"/>
            <a:ext cx="11581200" cy="720000"/>
          </a:xfrm>
        </p:spPr>
        <p:txBody>
          <a:bodyPr/>
          <a:lstStyle>
            <a:lvl1pPr marL="0" indent="0">
              <a:buNone/>
              <a:defRPr sz="1600">
                <a:solidFill>
                  <a:schemeClr val="tx2"/>
                </a:solidFill>
              </a:defRPr>
            </a:lvl1pPr>
            <a:lvl2pPr marL="176213" indent="0">
              <a:buNone/>
              <a:defRPr sz="2000"/>
            </a:lvl2pPr>
            <a:lvl3pPr marL="357188" indent="0">
              <a:buNone/>
              <a:defRPr sz="2000"/>
            </a:lvl3pPr>
            <a:lvl4pPr marL="534988" indent="0">
              <a:buNone/>
              <a:defRPr sz="2000"/>
            </a:lvl4pPr>
            <a:lvl5pPr marL="715963" indent="0">
              <a:buNone/>
              <a:defRPr sz="2000"/>
            </a:lvl5pPr>
          </a:lstStyle>
          <a:p>
            <a:pPr lvl="0"/>
            <a:r>
              <a:rPr lang="en-US" dirty="0"/>
              <a:t>Room for introductory text (2 lines maximum)</a:t>
            </a:r>
          </a:p>
        </p:txBody>
      </p:sp>
    </p:spTree>
    <p:extLst>
      <p:ext uri="{BB962C8B-B14F-4D97-AF65-F5344CB8AC3E}">
        <p14:creationId xmlns:p14="http://schemas.microsoft.com/office/powerpoint/2010/main" val="251391140"/>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Four columns no 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sz="1800"/>
            </a:lvl1pPr>
          </a:lstStyle>
          <a:p>
            <a:r>
              <a:rPr lang="en-US" dirty="0"/>
              <a:t>Title</a:t>
            </a:r>
            <a:endParaRPr lang="en-GB" dirty="0"/>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12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1692000"/>
            <a:ext cx="2678400" cy="4257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3275187" y="12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3275188" y="1692000"/>
            <a:ext cx="2678400" cy="4257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Date Placeholder 11">
            <a:extLst>
              <a:ext uri="{FF2B5EF4-FFF2-40B4-BE49-F238E27FC236}">
                <a16:creationId xmlns:a16="http://schemas.microsoft.com/office/drawing/2014/main" id="{B443A3FF-0F18-EB95-B1F7-C0D79AC924F3}"/>
              </a:ext>
            </a:extLst>
          </p:cNvPr>
          <p:cNvSpPr>
            <a:spLocks noGrp="1"/>
          </p:cNvSpPr>
          <p:nvPr>
            <p:ph type="dt" sz="half" idx="18"/>
          </p:nvPr>
        </p:nvSpPr>
        <p:spPr/>
        <p:txBody>
          <a:bodyPr/>
          <a:lstStyle/>
          <a:p>
            <a:endParaRPr lang="en-GB" dirty="0"/>
          </a:p>
        </p:txBody>
      </p:sp>
      <p:sp>
        <p:nvSpPr>
          <p:cNvPr id="13" name="Footer Placeholder 12">
            <a:extLst>
              <a:ext uri="{FF2B5EF4-FFF2-40B4-BE49-F238E27FC236}">
                <a16:creationId xmlns:a16="http://schemas.microsoft.com/office/drawing/2014/main" id="{C9DCABAC-5282-175F-09B8-FD8020331035}"/>
              </a:ext>
            </a:extLst>
          </p:cNvPr>
          <p:cNvSpPr>
            <a:spLocks noGrp="1"/>
          </p:cNvSpPr>
          <p:nvPr>
            <p:ph type="ftr" sz="quarter" idx="19"/>
          </p:nvPr>
        </p:nvSpPr>
        <p:spPr/>
        <p:txBody>
          <a:bodyPr/>
          <a:lstStyle/>
          <a:p>
            <a:r>
              <a:rPr lang="en-GB"/>
              <a:t>Digitalization in Forvis Mazars</a:t>
            </a:r>
            <a:endParaRPr lang="en-GB" dirty="0"/>
          </a:p>
        </p:txBody>
      </p:sp>
      <p:sp>
        <p:nvSpPr>
          <p:cNvPr id="14" name="Slide Number Placeholder 13">
            <a:extLst>
              <a:ext uri="{FF2B5EF4-FFF2-40B4-BE49-F238E27FC236}">
                <a16:creationId xmlns:a16="http://schemas.microsoft.com/office/drawing/2014/main" id="{12BB74EE-C12E-99A7-A96E-0DC8CC0DBDFD}"/>
              </a:ext>
            </a:extLst>
          </p:cNvPr>
          <p:cNvSpPr>
            <a:spLocks noGrp="1"/>
          </p:cNvSpPr>
          <p:nvPr>
            <p:ph type="sldNum" sz="quarter" idx="20"/>
          </p:nvPr>
        </p:nvSpPr>
        <p:spPr/>
        <p:txBody>
          <a:bodyPr/>
          <a:lstStyle/>
          <a:p>
            <a:fld id="{721C06D9-4617-44B0-8711-1EF1C439A609}" type="slidenum">
              <a:rPr lang="en-GB" smtClean="0"/>
              <a:pPr/>
              <a:t>‹#›</a:t>
            </a:fld>
            <a:endParaRPr lang="en-GB" dirty="0"/>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6244375" y="12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6244376" y="1692000"/>
            <a:ext cx="2678400" cy="4257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8">
            <a:extLst>
              <a:ext uri="{FF2B5EF4-FFF2-40B4-BE49-F238E27FC236}">
                <a16:creationId xmlns:a16="http://schemas.microsoft.com/office/drawing/2014/main" id="{97754957-74D7-D0D5-848B-39C3E526E658}"/>
              </a:ext>
            </a:extLst>
          </p:cNvPr>
          <p:cNvSpPr>
            <a:spLocks noGrp="1"/>
          </p:cNvSpPr>
          <p:nvPr>
            <p:ph type="body" sz="quarter" idx="26" hasCustomPrompt="1"/>
          </p:nvPr>
        </p:nvSpPr>
        <p:spPr>
          <a:xfrm>
            <a:off x="9213562" y="12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8" name="Content Placeholder 10">
            <a:extLst>
              <a:ext uri="{FF2B5EF4-FFF2-40B4-BE49-F238E27FC236}">
                <a16:creationId xmlns:a16="http://schemas.microsoft.com/office/drawing/2014/main" id="{AE165B66-0E91-F9C6-89CF-10EFF86FB3F5}"/>
              </a:ext>
            </a:extLst>
          </p:cNvPr>
          <p:cNvSpPr>
            <a:spLocks noGrp="1"/>
          </p:cNvSpPr>
          <p:nvPr>
            <p:ph sz="quarter" idx="27"/>
          </p:nvPr>
        </p:nvSpPr>
        <p:spPr>
          <a:xfrm>
            <a:off x="9213563" y="1692000"/>
            <a:ext cx="2678400" cy="4257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664154292"/>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AD6B1-3EFA-DC15-FA38-C5DFFE8BD92E}"/>
              </a:ext>
            </a:extLst>
          </p:cNvPr>
          <p:cNvSpPr>
            <a:spLocks noGrp="1"/>
          </p:cNvSpPr>
          <p:nvPr>
            <p:ph type="title"/>
          </p:nvPr>
        </p:nvSpPr>
        <p:spPr>
          <a:xfrm>
            <a:off x="306000" y="2422800"/>
            <a:ext cx="11581200" cy="360000"/>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4823C6B-F584-EFF0-D4B2-F50D4DEE6D6D}"/>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80E8608B-C9BE-0115-D98A-80D843DB3C2B}"/>
              </a:ext>
            </a:extLst>
          </p:cNvPr>
          <p:cNvSpPr>
            <a:spLocks noGrp="1"/>
          </p:cNvSpPr>
          <p:nvPr>
            <p:ph type="ftr" sz="quarter" idx="11"/>
          </p:nvPr>
        </p:nvSpPr>
        <p:spPr/>
        <p:txBody>
          <a:bodyPr/>
          <a:lstStyle/>
          <a:p>
            <a:r>
              <a:rPr lang="en-GB"/>
              <a:t>Digitalization in Forvis Mazars</a:t>
            </a:r>
            <a:endParaRPr lang="en-GB" dirty="0"/>
          </a:p>
        </p:txBody>
      </p:sp>
      <p:sp>
        <p:nvSpPr>
          <p:cNvPr id="5" name="Slide Number Placeholder 4">
            <a:extLst>
              <a:ext uri="{FF2B5EF4-FFF2-40B4-BE49-F238E27FC236}">
                <a16:creationId xmlns:a16="http://schemas.microsoft.com/office/drawing/2014/main" id="{C8BE60D8-D1AB-0B88-66B3-B28585C5AA28}"/>
              </a:ext>
            </a:extLst>
          </p:cNvPr>
          <p:cNvSpPr>
            <a:spLocks noGrp="1"/>
          </p:cNvSpPr>
          <p:nvPr>
            <p:ph type="sldNum" sz="quarter" idx="12"/>
          </p:nvPr>
        </p:nvSpPr>
        <p:spPr/>
        <p:txBody>
          <a:bodyPr/>
          <a:lstStyle/>
          <a:p>
            <a:fld id="{721C06D9-4617-44B0-8711-1EF1C439A609}" type="slidenum">
              <a:rPr lang="en-GB" smtClean="0"/>
              <a:pPr/>
              <a:t>‹#›</a:t>
            </a:fld>
            <a:endParaRPr lang="en-GB" dirty="0"/>
          </a:p>
        </p:txBody>
      </p:sp>
      <p:sp>
        <p:nvSpPr>
          <p:cNvPr id="7" name="Text Placeholder 6">
            <a:extLst>
              <a:ext uri="{FF2B5EF4-FFF2-40B4-BE49-F238E27FC236}">
                <a16:creationId xmlns:a16="http://schemas.microsoft.com/office/drawing/2014/main" id="{A9594359-489A-D8EC-A63B-358473973D9E}"/>
              </a:ext>
            </a:extLst>
          </p:cNvPr>
          <p:cNvSpPr>
            <a:spLocks noGrp="1"/>
          </p:cNvSpPr>
          <p:nvPr>
            <p:ph type="body" sz="quarter" idx="13"/>
          </p:nvPr>
        </p:nvSpPr>
        <p:spPr>
          <a:xfrm>
            <a:off x="304800" y="2869248"/>
            <a:ext cx="11581200" cy="1590675"/>
          </a:xfrm>
        </p:spPr>
        <p:txBody>
          <a:bodyPr/>
          <a:lstStyle>
            <a:lvl1pPr marL="0" indent="0">
              <a:buNone/>
              <a:defRPr sz="3600" b="1"/>
            </a:lvl1pPr>
            <a:lvl2pPr marL="176213" indent="0">
              <a:buNone/>
              <a:defRPr sz="3600" b="1"/>
            </a:lvl2pPr>
            <a:lvl3pPr marL="357188" indent="0">
              <a:buNone/>
              <a:defRPr sz="3600" b="1"/>
            </a:lvl3pPr>
            <a:lvl4pPr marL="534988" indent="0">
              <a:buNone/>
              <a:defRPr sz="3600" b="1"/>
            </a:lvl4pPr>
            <a:lvl5pPr marL="715963" indent="0">
              <a:buNone/>
              <a:defRPr sz="3600" b="1"/>
            </a:lvl5pPr>
          </a:lstStyle>
          <a:p>
            <a:pPr lvl="0"/>
            <a:r>
              <a:rPr lang="en-US"/>
              <a:t>Click to edit Master text styles</a:t>
            </a:r>
          </a:p>
        </p:txBody>
      </p:sp>
    </p:spTree>
    <p:extLst>
      <p:ext uri="{BB962C8B-B14F-4D97-AF65-F5344CB8AC3E}">
        <p14:creationId xmlns:p14="http://schemas.microsoft.com/office/powerpoint/2010/main" val="3056247333"/>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6774D-425F-4BC0-2A89-D4FFAD2D27AF}"/>
              </a:ext>
            </a:extLst>
          </p:cNvPr>
          <p:cNvSpPr>
            <a:spLocks noGrp="1"/>
          </p:cNvSpPr>
          <p:nvPr>
            <p:ph type="title" hasCustomPrompt="1"/>
          </p:nvPr>
        </p:nvSpPr>
        <p:spPr>
          <a:xfrm>
            <a:off x="306000" y="306000"/>
            <a:ext cx="5648400" cy="360000"/>
          </a:xfrm>
        </p:spPr>
        <p:txBody>
          <a:bodyPr/>
          <a:lstStyle>
            <a:lvl1pPr>
              <a:defRPr sz="1800"/>
            </a:lvl1pPr>
          </a:lstStyle>
          <a:p>
            <a:r>
              <a:rPr lang="en-US" dirty="0"/>
              <a:t>Title</a:t>
            </a:r>
            <a:endParaRPr lang="en-GB" dirty="0"/>
          </a:p>
        </p:txBody>
      </p:sp>
      <p:sp>
        <p:nvSpPr>
          <p:cNvPr id="3" name="Date Placeholder 2">
            <a:extLst>
              <a:ext uri="{FF2B5EF4-FFF2-40B4-BE49-F238E27FC236}">
                <a16:creationId xmlns:a16="http://schemas.microsoft.com/office/drawing/2014/main" id="{7ECD2A33-8FED-378E-7CD7-17B365A7EE5E}"/>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C4581165-1F65-1CE8-67D1-821449075D53}"/>
              </a:ext>
            </a:extLst>
          </p:cNvPr>
          <p:cNvSpPr>
            <a:spLocks noGrp="1"/>
          </p:cNvSpPr>
          <p:nvPr>
            <p:ph type="ftr" sz="quarter" idx="11"/>
          </p:nvPr>
        </p:nvSpPr>
        <p:spPr/>
        <p:txBody>
          <a:bodyPr/>
          <a:lstStyle/>
          <a:p>
            <a:r>
              <a:rPr lang="en-GB"/>
              <a:t>Digitalization in Forvis Mazars</a:t>
            </a:r>
            <a:endParaRPr lang="en-GB" dirty="0"/>
          </a:p>
        </p:txBody>
      </p:sp>
      <p:sp>
        <p:nvSpPr>
          <p:cNvPr id="5" name="Slide Number Placeholder 4">
            <a:extLst>
              <a:ext uri="{FF2B5EF4-FFF2-40B4-BE49-F238E27FC236}">
                <a16:creationId xmlns:a16="http://schemas.microsoft.com/office/drawing/2014/main" id="{FBEC5859-8CFE-67C8-1FC8-66D5E71B9837}"/>
              </a:ext>
            </a:extLst>
          </p:cNvPr>
          <p:cNvSpPr>
            <a:spLocks noGrp="1"/>
          </p:cNvSpPr>
          <p:nvPr>
            <p:ph type="sldNum" sz="quarter" idx="12"/>
          </p:nvPr>
        </p:nvSpPr>
        <p:spPr/>
        <p:txBody>
          <a:bodyPr/>
          <a:lstStyle/>
          <a:p>
            <a:fld id="{721C06D9-4617-44B0-8711-1EF1C439A609}" type="slidenum">
              <a:rPr lang="en-GB" smtClean="0"/>
              <a:pPr/>
              <a:t>‹#›</a:t>
            </a:fld>
            <a:endParaRPr lang="en-GB" dirty="0"/>
          </a:p>
        </p:txBody>
      </p:sp>
      <p:sp>
        <p:nvSpPr>
          <p:cNvPr id="6" name="Text Placeholder 6">
            <a:extLst>
              <a:ext uri="{FF2B5EF4-FFF2-40B4-BE49-F238E27FC236}">
                <a16:creationId xmlns:a16="http://schemas.microsoft.com/office/drawing/2014/main" id="{8D3BA3C3-C7E2-5DDF-A5DF-F098DEE555F9}"/>
              </a:ext>
            </a:extLst>
          </p:cNvPr>
          <p:cNvSpPr>
            <a:spLocks noGrp="1"/>
          </p:cNvSpPr>
          <p:nvPr>
            <p:ph type="body" sz="quarter" idx="13" hasCustomPrompt="1"/>
          </p:nvPr>
        </p:nvSpPr>
        <p:spPr>
          <a:xfrm>
            <a:off x="306000" y="673200"/>
            <a:ext cx="5648400" cy="360000"/>
          </a:xfrm>
        </p:spPr>
        <p:txBody>
          <a:bodyPr anchor="ctr"/>
          <a:lstStyle>
            <a:lvl1pPr marL="0" indent="0">
              <a:buNone/>
              <a:defRPr sz="1800" b="0">
                <a:solidFill>
                  <a:schemeClr val="tx2"/>
                </a:solidFill>
              </a:defRPr>
            </a:lvl1pPr>
            <a:lvl2pPr>
              <a:defRPr sz="2400" b="1"/>
            </a:lvl2pPr>
            <a:lvl3pPr>
              <a:defRPr sz="2400" b="1"/>
            </a:lvl3pPr>
            <a:lvl4pPr>
              <a:defRPr sz="2400" b="1"/>
            </a:lvl4pPr>
            <a:lvl5pPr>
              <a:defRPr sz="2400" b="1"/>
            </a:lvl5pPr>
          </a:lstStyle>
          <a:p>
            <a:pPr lvl="0"/>
            <a:r>
              <a:rPr lang="en-US" dirty="0"/>
              <a:t>Subtitle</a:t>
            </a:r>
            <a:endParaRPr lang="en-GB" dirty="0"/>
          </a:p>
        </p:txBody>
      </p:sp>
    </p:spTree>
    <p:extLst>
      <p:ext uri="{BB962C8B-B14F-4D97-AF65-F5344CB8AC3E}">
        <p14:creationId xmlns:p14="http://schemas.microsoft.com/office/powerpoint/2010/main" val="1625463545"/>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Picture Placeholder 9">
            <a:extLst>
              <a:ext uri="{FF2B5EF4-FFF2-40B4-BE49-F238E27FC236}">
                <a16:creationId xmlns:a16="http://schemas.microsoft.com/office/drawing/2014/main" id="{5F48DD7C-67A5-E10B-0AF2-DA4BFF2AE9A0}"/>
              </a:ext>
            </a:extLst>
          </p:cNvPr>
          <p:cNvSpPr>
            <a:spLocks noGrp="1"/>
          </p:cNvSpPr>
          <p:nvPr>
            <p:ph type="pic" sz="quarter" idx="25"/>
          </p:nvPr>
        </p:nvSpPr>
        <p:spPr>
          <a:xfrm>
            <a:off x="-1" y="-1"/>
            <a:ext cx="12192000" cy="1469635"/>
          </a:xfrm>
          <a:solidFill>
            <a:schemeClr val="bg2"/>
          </a:solidFill>
        </p:spPr>
        <p:txBody>
          <a:bodyPr anchor="ctr"/>
          <a:lstStyle>
            <a:lvl1pPr marL="0" indent="0" algn="ctr">
              <a:buNone/>
              <a:defRPr>
                <a:solidFill>
                  <a:srgbClr val="FF0000"/>
                </a:solidFill>
              </a:defRPr>
            </a:lvl1pPr>
          </a:lstStyle>
          <a:p>
            <a:r>
              <a:rPr lang="en-US"/>
              <a:t>Click icon to add picture</a:t>
            </a:r>
            <a:endParaRPr lang="en-GB" dirty="0"/>
          </a:p>
        </p:txBody>
      </p:sp>
      <p:sp>
        <p:nvSpPr>
          <p:cNvPr id="2" name="Title 1">
            <a:extLst>
              <a:ext uri="{FF2B5EF4-FFF2-40B4-BE49-F238E27FC236}">
                <a16:creationId xmlns:a16="http://schemas.microsoft.com/office/drawing/2014/main" id="{9948A3D8-05FE-043F-D0E4-40CB43777F45}"/>
              </a:ext>
            </a:extLst>
          </p:cNvPr>
          <p:cNvSpPr>
            <a:spLocks noGrp="1"/>
          </p:cNvSpPr>
          <p:nvPr>
            <p:ph type="title"/>
          </p:nvPr>
        </p:nvSpPr>
        <p:spPr>
          <a:xfrm>
            <a:off x="306000" y="1785600"/>
            <a:ext cx="11581200" cy="360000"/>
          </a:xfrm>
        </p:spPr>
        <p:txBody>
          <a:bodyPr/>
          <a:lstStyle>
            <a:lvl1pPr>
              <a:defRPr sz="1800"/>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BA9F0EFA-5DFD-6945-6571-5AEAFDCA6285}"/>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8709B5BF-89D6-5FEA-5256-EFA2A8D75CBC}"/>
              </a:ext>
            </a:extLst>
          </p:cNvPr>
          <p:cNvSpPr>
            <a:spLocks noGrp="1"/>
          </p:cNvSpPr>
          <p:nvPr>
            <p:ph type="ftr" sz="quarter" idx="11"/>
          </p:nvPr>
        </p:nvSpPr>
        <p:spPr/>
        <p:txBody>
          <a:bodyPr/>
          <a:lstStyle/>
          <a:p>
            <a:r>
              <a:rPr lang="en-GB"/>
              <a:t>Digitalization in Forvis Mazars</a:t>
            </a:r>
            <a:endParaRPr lang="en-GB" dirty="0"/>
          </a:p>
        </p:txBody>
      </p:sp>
      <p:sp>
        <p:nvSpPr>
          <p:cNvPr id="5" name="Slide Number Placeholder 4">
            <a:extLst>
              <a:ext uri="{FF2B5EF4-FFF2-40B4-BE49-F238E27FC236}">
                <a16:creationId xmlns:a16="http://schemas.microsoft.com/office/drawing/2014/main" id="{FEF9A7AF-460F-846E-566E-0973171A70EF}"/>
              </a:ext>
            </a:extLst>
          </p:cNvPr>
          <p:cNvSpPr>
            <a:spLocks noGrp="1"/>
          </p:cNvSpPr>
          <p:nvPr>
            <p:ph type="sldNum" sz="quarter" idx="12"/>
          </p:nvPr>
        </p:nvSpPr>
        <p:spPr/>
        <p:txBody>
          <a:bodyPr/>
          <a:lstStyle/>
          <a:p>
            <a:fld id="{721C06D9-4617-44B0-8711-1EF1C439A609}" type="slidenum">
              <a:rPr lang="en-GB" smtClean="0"/>
              <a:pPr/>
              <a:t>‹#›</a:t>
            </a:fld>
            <a:endParaRPr lang="en-GB" dirty="0"/>
          </a:p>
        </p:txBody>
      </p:sp>
      <p:sp>
        <p:nvSpPr>
          <p:cNvPr id="8" name="Text Placeholder 3">
            <a:extLst>
              <a:ext uri="{FF2B5EF4-FFF2-40B4-BE49-F238E27FC236}">
                <a16:creationId xmlns:a16="http://schemas.microsoft.com/office/drawing/2014/main" id="{CFDE66CE-99A5-0DBE-043B-44C825585F02}"/>
              </a:ext>
            </a:extLst>
          </p:cNvPr>
          <p:cNvSpPr>
            <a:spLocks noGrp="1"/>
          </p:cNvSpPr>
          <p:nvPr>
            <p:ph type="body" sz="quarter" idx="26" hasCustomPrompt="1"/>
          </p:nvPr>
        </p:nvSpPr>
        <p:spPr>
          <a:xfrm>
            <a:off x="10186434" y="304801"/>
            <a:ext cx="1700766" cy="860032"/>
          </a:xfrm>
        </p:spPr>
        <p:txBody>
          <a:bodyPr lIns="0" tIns="0" rIns="0" bIns="0" numCol="1" anchor="ctr">
            <a:noAutofit/>
          </a:bodyPr>
          <a:lstStyle>
            <a:lvl1pPr marL="0" indent="0" algn="r">
              <a:spcBef>
                <a:spcPts val="0"/>
              </a:spcBef>
              <a:buNone/>
              <a:defRPr sz="6532" b="1">
                <a:solidFill>
                  <a:schemeClr val="bg1"/>
                </a:solidFill>
              </a:defRPr>
            </a:lvl1pPr>
          </a:lstStyle>
          <a:p>
            <a:pPr lvl="0"/>
            <a:r>
              <a:rPr lang="en-US" dirty="0"/>
              <a:t>XX</a:t>
            </a:r>
          </a:p>
        </p:txBody>
      </p:sp>
      <p:sp>
        <p:nvSpPr>
          <p:cNvPr id="17" name="Picture Placeholder 10">
            <a:extLst>
              <a:ext uri="{FF2B5EF4-FFF2-40B4-BE49-F238E27FC236}">
                <a16:creationId xmlns:a16="http://schemas.microsoft.com/office/drawing/2014/main" id="{2E2DDF0B-6A6A-7D28-2C33-AD6F3529DA23}"/>
              </a:ext>
            </a:extLst>
          </p:cNvPr>
          <p:cNvSpPr>
            <a:spLocks noGrp="1"/>
          </p:cNvSpPr>
          <p:nvPr>
            <p:ph type="pic" sz="quarter" idx="24"/>
          </p:nvPr>
        </p:nvSpPr>
        <p:spPr>
          <a:xfrm>
            <a:off x="306388" y="2292934"/>
            <a:ext cx="900000" cy="900000"/>
          </a:xfrm>
          <a:solidFill>
            <a:schemeClr val="bg1">
              <a:lumMod val="95000"/>
            </a:schemeClr>
          </a:solidFill>
        </p:spPr>
        <p:txBody>
          <a:bodyPr anchor="ctr"/>
          <a:lstStyle>
            <a:lvl1pPr marL="0" indent="0" algn="ctr">
              <a:buNone/>
              <a:defRPr/>
            </a:lvl1pPr>
          </a:lstStyle>
          <a:p>
            <a:r>
              <a:rPr lang="en-US"/>
              <a:t>Click icon to add picture</a:t>
            </a:r>
            <a:endParaRPr lang="en-GB"/>
          </a:p>
        </p:txBody>
      </p:sp>
      <p:cxnSp>
        <p:nvCxnSpPr>
          <p:cNvPr id="18" name="Straight Connector 17">
            <a:extLst>
              <a:ext uri="{FF2B5EF4-FFF2-40B4-BE49-F238E27FC236}">
                <a16:creationId xmlns:a16="http://schemas.microsoft.com/office/drawing/2014/main" id="{26507794-44F3-B0ED-A5BF-66CE83AFA18F}"/>
              </a:ext>
            </a:extLst>
          </p:cNvPr>
          <p:cNvCxnSpPr>
            <a:cxnSpLocks/>
          </p:cNvCxnSpPr>
          <p:nvPr userDrawn="1"/>
        </p:nvCxnSpPr>
        <p:spPr>
          <a:xfrm>
            <a:off x="1352550" y="2970374"/>
            <a:ext cx="10539413"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 Placeholder 12">
            <a:extLst>
              <a:ext uri="{FF2B5EF4-FFF2-40B4-BE49-F238E27FC236}">
                <a16:creationId xmlns:a16="http://schemas.microsoft.com/office/drawing/2014/main" id="{E0A5502A-4E57-0FE1-3518-161AED573E90}"/>
              </a:ext>
            </a:extLst>
          </p:cNvPr>
          <p:cNvSpPr>
            <a:spLocks noGrp="1"/>
          </p:cNvSpPr>
          <p:nvPr>
            <p:ph type="body" sz="quarter" idx="27" hasCustomPrompt="1"/>
          </p:nvPr>
        </p:nvSpPr>
        <p:spPr>
          <a:xfrm>
            <a:off x="1352550" y="2292934"/>
            <a:ext cx="4601850" cy="270000"/>
          </a:xfrm>
        </p:spPr>
        <p:txBody>
          <a:bodyPr/>
          <a:lstStyle>
            <a:lvl1pPr marL="0" indent="0">
              <a:buNone/>
              <a:defRPr b="1"/>
            </a:lvl1pPr>
            <a:lvl2pPr>
              <a:defRPr b="1"/>
            </a:lvl2pPr>
            <a:lvl3pPr>
              <a:defRPr b="1"/>
            </a:lvl3pPr>
            <a:lvl4pPr>
              <a:defRPr b="1"/>
            </a:lvl4pPr>
            <a:lvl5pPr>
              <a:defRPr b="1"/>
            </a:lvl5pPr>
          </a:lstStyle>
          <a:p>
            <a:pPr lvl="0"/>
            <a:r>
              <a:rPr lang="en-US" dirty="0"/>
              <a:t>Name</a:t>
            </a:r>
          </a:p>
        </p:txBody>
      </p:sp>
      <p:sp>
        <p:nvSpPr>
          <p:cNvPr id="20" name="Text Placeholder 12">
            <a:extLst>
              <a:ext uri="{FF2B5EF4-FFF2-40B4-BE49-F238E27FC236}">
                <a16:creationId xmlns:a16="http://schemas.microsoft.com/office/drawing/2014/main" id="{4FDDF05A-7D11-3741-89DD-96B583D2A8AD}"/>
              </a:ext>
            </a:extLst>
          </p:cNvPr>
          <p:cNvSpPr>
            <a:spLocks noGrp="1"/>
          </p:cNvSpPr>
          <p:nvPr>
            <p:ph type="body" sz="quarter" idx="28" hasCustomPrompt="1"/>
          </p:nvPr>
        </p:nvSpPr>
        <p:spPr>
          <a:xfrm>
            <a:off x="1352550" y="2580934"/>
            <a:ext cx="4601850" cy="270000"/>
          </a:xfrm>
        </p:spPr>
        <p:txBody>
          <a:bodyPr/>
          <a:lstStyle>
            <a:lvl1pPr marL="0" indent="0">
              <a:buNone/>
              <a:defRPr b="0"/>
            </a:lvl1pPr>
            <a:lvl2pPr>
              <a:defRPr b="1"/>
            </a:lvl2pPr>
            <a:lvl3pPr>
              <a:defRPr b="1"/>
            </a:lvl3pPr>
            <a:lvl4pPr>
              <a:defRPr b="1"/>
            </a:lvl4pPr>
            <a:lvl5pPr>
              <a:defRPr b="1"/>
            </a:lvl5pPr>
          </a:lstStyle>
          <a:p>
            <a:pPr lvl="0"/>
            <a:r>
              <a:rPr lang="en-US" dirty="0"/>
              <a:t>Job title, location</a:t>
            </a:r>
          </a:p>
        </p:txBody>
      </p:sp>
      <p:sp>
        <p:nvSpPr>
          <p:cNvPr id="21" name="Text Placeholder 12">
            <a:extLst>
              <a:ext uri="{FF2B5EF4-FFF2-40B4-BE49-F238E27FC236}">
                <a16:creationId xmlns:a16="http://schemas.microsoft.com/office/drawing/2014/main" id="{5F8B73E0-4C44-BCD3-0080-9196A872F975}"/>
              </a:ext>
            </a:extLst>
          </p:cNvPr>
          <p:cNvSpPr>
            <a:spLocks noGrp="1"/>
          </p:cNvSpPr>
          <p:nvPr>
            <p:ph type="body" sz="quarter" idx="29" hasCustomPrompt="1"/>
          </p:nvPr>
        </p:nvSpPr>
        <p:spPr>
          <a:xfrm>
            <a:off x="6238184" y="2292934"/>
            <a:ext cx="4601850" cy="270000"/>
          </a:xfrm>
        </p:spPr>
        <p:txBody>
          <a:bodyPr/>
          <a:lstStyle>
            <a:lvl1pPr marL="0" indent="0">
              <a:buNone/>
              <a:defRPr b="0"/>
            </a:lvl1pPr>
            <a:lvl2pPr>
              <a:defRPr b="1"/>
            </a:lvl2pPr>
            <a:lvl3pPr>
              <a:defRPr b="1"/>
            </a:lvl3pPr>
            <a:lvl4pPr>
              <a:defRPr b="1"/>
            </a:lvl4pPr>
            <a:lvl5pPr>
              <a:defRPr b="1"/>
            </a:lvl5pPr>
          </a:lstStyle>
          <a:p>
            <a:pPr lvl="0"/>
            <a:r>
              <a:rPr lang="en-US" dirty="0"/>
              <a:t>Telephone</a:t>
            </a:r>
          </a:p>
        </p:txBody>
      </p:sp>
      <p:sp>
        <p:nvSpPr>
          <p:cNvPr id="22" name="Text Placeholder 12">
            <a:extLst>
              <a:ext uri="{FF2B5EF4-FFF2-40B4-BE49-F238E27FC236}">
                <a16:creationId xmlns:a16="http://schemas.microsoft.com/office/drawing/2014/main" id="{57D5F885-ED48-3355-6593-64BB6D4E68F8}"/>
              </a:ext>
            </a:extLst>
          </p:cNvPr>
          <p:cNvSpPr>
            <a:spLocks noGrp="1"/>
          </p:cNvSpPr>
          <p:nvPr>
            <p:ph type="body" sz="quarter" idx="30" hasCustomPrompt="1"/>
          </p:nvPr>
        </p:nvSpPr>
        <p:spPr>
          <a:xfrm>
            <a:off x="6238184" y="2580934"/>
            <a:ext cx="4601850" cy="270000"/>
          </a:xfrm>
        </p:spPr>
        <p:txBody>
          <a:bodyPr/>
          <a:lstStyle>
            <a:lvl1pPr marL="0" indent="0">
              <a:buNone/>
              <a:defRPr b="0"/>
            </a:lvl1pPr>
            <a:lvl2pPr>
              <a:defRPr b="1"/>
            </a:lvl2pPr>
            <a:lvl3pPr>
              <a:defRPr b="1"/>
            </a:lvl3pPr>
            <a:lvl4pPr>
              <a:defRPr b="1"/>
            </a:lvl4pPr>
            <a:lvl5pPr>
              <a:defRPr b="1"/>
            </a:lvl5pPr>
          </a:lstStyle>
          <a:p>
            <a:pPr lvl="0"/>
            <a:r>
              <a:rPr lang="en-US" dirty="0"/>
              <a:t>Email</a:t>
            </a:r>
          </a:p>
        </p:txBody>
      </p:sp>
      <p:sp>
        <p:nvSpPr>
          <p:cNvPr id="23" name="Text Placeholder 24">
            <a:extLst>
              <a:ext uri="{FF2B5EF4-FFF2-40B4-BE49-F238E27FC236}">
                <a16:creationId xmlns:a16="http://schemas.microsoft.com/office/drawing/2014/main" id="{79B6BD4E-DCC2-C12E-F549-8A16B4928221}"/>
              </a:ext>
            </a:extLst>
          </p:cNvPr>
          <p:cNvSpPr>
            <a:spLocks noGrp="1"/>
          </p:cNvSpPr>
          <p:nvPr>
            <p:ph type="body" sz="quarter" idx="31"/>
          </p:nvPr>
        </p:nvSpPr>
        <p:spPr>
          <a:xfrm>
            <a:off x="1352550" y="3085917"/>
            <a:ext cx="7884583" cy="31513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4" name="Text Placeholder 24">
            <a:extLst>
              <a:ext uri="{FF2B5EF4-FFF2-40B4-BE49-F238E27FC236}">
                <a16:creationId xmlns:a16="http://schemas.microsoft.com/office/drawing/2014/main" id="{101AE9EA-1250-8A8F-6238-DBCD7657306E}"/>
              </a:ext>
            </a:extLst>
          </p:cNvPr>
          <p:cNvSpPr>
            <a:spLocks noGrp="1"/>
          </p:cNvSpPr>
          <p:nvPr>
            <p:ph type="body" sz="quarter" idx="32"/>
          </p:nvPr>
        </p:nvSpPr>
        <p:spPr>
          <a:xfrm>
            <a:off x="9383295" y="3085917"/>
            <a:ext cx="2502318" cy="31513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75966979"/>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iograph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39DBD-1C80-9434-61C2-BF800372ADA0}"/>
              </a:ext>
            </a:extLst>
          </p:cNvPr>
          <p:cNvSpPr>
            <a:spLocks noGrp="1"/>
          </p:cNvSpPr>
          <p:nvPr>
            <p:ph type="title" hasCustomPrompt="1"/>
          </p:nvPr>
        </p:nvSpPr>
        <p:spPr>
          <a:xfrm>
            <a:off x="306000" y="306000"/>
            <a:ext cx="5648400" cy="360000"/>
          </a:xfrm>
        </p:spPr>
        <p:txBody>
          <a:bodyPr/>
          <a:lstStyle>
            <a:lvl1pPr>
              <a:defRPr sz="1800"/>
            </a:lvl1pPr>
          </a:lstStyle>
          <a:p>
            <a:r>
              <a:rPr lang="en-US" dirty="0"/>
              <a:t>Title</a:t>
            </a:r>
            <a:endParaRPr lang="en-GB" dirty="0"/>
          </a:p>
        </p:txBody>
      </p:sp>
      <p:sp>
        <p:nvSpPr>
          <p:cNvPr id="3" name="Date Placeholder 2">
            <a:extLst>
              <a:ext uri="{FF2B5EF4-FFF2-40B4-BE49-F238E27FC236}">
                <a16:creationId xmlns:a16="http://schemas.microsoft.com/office/drawing/2014/main" id="{28F4D6F4-7201-D735-D3B3-216FF790888E}"/>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C2C7F9CC-6282-CDBE-05BD-D05AF4636684}"/>
              </a:ext>
            </a:extLst>
          </p:cNvPr>
          <p:cNvSpPr>
            <a:spLocks noGrp="1"/>
          </p:cNvSpPr>
          <p:nvPr>
            <p:ph type="ftr" sz="quarter" idx="11"/>
          </p:nvPr>
        </p:nvSpPr>
        <p:spPr/>
        <p:txBody>
          <a:bodyPr/>
          <a:lstStyle/>
          <a:p>
            <a:r>
              <a:rPr lang="en-GB"/>
              <a:t>Digitalization in Forvis Mazars</a:t>
            </a:r>
            <a:endParaRPr lang="en-GB" dirty="0"/>
          </a:p>
        </p:txBody>
      </p:sp>
      <p:sp>
        <p:nvSpPr>
          <p:cNvPr id="5" name="Slide Number Placeholder 4">
            <a:extLst>
              <a:ext uri="{FF2B5EF4-FFF2-40B4-BE49-F238E27FC236}">
                <a16:creationId xmlns:a16="http://schemas.microsoft.com/office/drawing/2014/main" id="{A21F1CFB-88CF-58EB-DF8B-2B62A5D20DEF}"/>
              </a:ext>
            </a:extLst>
          </p:cNvPr>
          <p:cNvSpPr>
            <a:spLocks noGrp="1"/>
          </p:cNvSpPr>
          <p:nvPr>
            <p:ph type="sldNum" sz="quarter" idx="12"/>
          </p:nvPr>
        </p:nvSpPr>
        <p:spPr/>
        <p:txBody>
          <a:bodyPr/>
          <a:lstStyle/>
          <a:p>
            <a:fld id="{721C06D9-4617-44B0-8711-1EF1C439A609}" type="slidenum">
              <a:rPr lang="en-GB" smtClean="0"/>
              <a:pPr/>
              <a:t>‹#›</a:t>
            </a:fld>
            <a:endParaRPr lang="en-GB" dirty="0"/>
          </a:p>
        </p:txBody>
      </p:sp>
      <p:sp>
        <p:nvSpPr>
          <p:cNvPr id="7" name="Picture Placeholder 10">
            <a:extLst>
              <a:ext uri="{FF2B5EF4-FFF2-40B4-BE49-F238E27FC236}">
                <a16:creationId xmlns:a16="http://schemas.microsoft.com/office/drawing/2014/main" id="{5D577385-0486-30CD-9591-DF5CA8E9F42A}"/>
              </a:ext>
            </a:extLst>
          </p:cNvPr>
          <p:cNvSpPr>
            <a:spLocks noGrp="1"/>
          </p:cNvSpPr>
          <p:nvPr>
            <p:ph type="pic" sz="quarter" idx="24"/>
          </p:nvPr>
        </p:nvSpPr>
        <p:spPr>
          <a:xfrm>
            <a:off x="306388" y="1260000"/>
            <a:ext cx="900000" cy="900000"/>
          </a:xfrm>
          <a:solidFill>
            <a:schemeClr val="bg1">
              <a:lumMod val="95000"/>
            </a:schemeClr>
          </a:solidFill>
        </p:spPr>
        <p:txBody>
          <a:bodyPr anchor="ctr"/>
          <a:lstStyle>
            <a:lvl1pPr marL="0" indent="0" algn="ctr">
              <a:buNone/>
              <a:defRPr/>
            </a:lvl1pPr>
          </a:lstStyle>
          <a:p>
            <a:r>
              <a:rPr lang="en-US"/>
              <a:t>Click icon to add picture</a:t>
            </a:r>
            <a:endParaRPr lang="en-GB"/>
          </a:p>
        </p:txBody>
      </p:sp>
      <p:cxnSp>
        <p:nvCxnSpPr>
          <p:cNvPr id="10" name="Straight Connector 9">
            <a:extLst>
              <a:ext uri="{FF2B5EF4-FFF2-40B4-BE49-F238E27FC236}">
                <a16:creationId xmlns:a16="http://schemas.microsoft.com/office/drawing/2014/main" id="{51CC4BDD-95AC-F534-49C7-7F39B914F4BB}"/>
              </a:ext>
            </a:extLst>
          </p:cNvPr>
          <p:cNvCxnSpPr>
            <a:cxnSpLocks/>
          </p:cNvCxnSpPr>
          <p:nvPr userDrawn="1"/>
        </p:nvCxnSpPr>
        <p:spPr>
          <a:xfrm>
            <a:off x="1352550" y="1937440"/>
            <a:ext cx="10539413"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 Placeholder 12">
            <a:extLst>
              <a:ext uri="{FF2B5EF4-FFF2-40B4-BE49-F238E27FC236}">
                <a16:creationId xmlns:a16="http://schemas.microsoft.com/office/drawing/2014/main" id="{23EC4540-66CE-AE24-3D97-903139C81346}"/>
              </a:ext>
            </a:extLst>
          </p:cNvPr>
          <p:cNvSpPr>
            <a:spLocks noGrp="1"/>
          </p:cNvSpPr>
          <p:nvPr>
            <p:ph type="body" sz="quarter" idx="25" hasCustomPrompt="1"/>
          </p:nvPr>
        </p:nvSpPr>
        <p:spPr>
          <a:xfrm>
            <a:off x="1352550" y="1260000"/>
            <a:ext cx="4601850" cy="270000"/>
          </a:xfrm>
        </p:spPr>
        <p:txBody>
          <a:bodyPr/>
          <a:lstStyle>
            <a:lvl1pPr marL="0" indent="0">
              <a:buNone/>
              <a:defRPr b="1"/>
            </a:lvl1pPr>
            <a:lvl2pPr>
              <a:defRPr b="1"/>
            </a:lvl2pPr>
            <a:lvl3pPr>
              <a:defRPr b="1"/>
            </a:lvl3pPr>
            <a:lvl4pPr>
              <a:defRPr b="1"/>
            </a:lvl4pPr>
            <a:lvl5pPr>
              <a:defRPr b="1"/>
            </a:lvl5pPr>
          </a:lstStyle>
          <a:p>
            <a:pPr lvl="0"/>
            <a:r>
              <a:rPr lang="en-US" dirty="0"/>
              <a:t>Name</a:t>
            </a:r>
          </a:p>
        </p:txBody>
      </p:sp>
      <p:sp>
        <p:nvSpPr>
          <p:cNvPr id="12" name="Text Placeholder 12">
            <a:extLst>
              <a:ext uri="{FF2B5EF4-FFF2-40B4-BE49-F238E27FC236}">
                <a16:creationId xmlns:a16="http://schemas.microsoft.com/office/drawing/2014/main" id="{53B156F5-850E-94C4-320A-C11DCDC45CEF}"/>
              </a:ext>
            </a:extLst>
          </p:cNvPr>
          <p:cNvSpPr>
            <a:spLocks noGrp="1"/>
          </p:cNvSpPr>
          <p:nvPr>
            <p:ph type="body" sz="quarter" idx="26" hasCustomPrompt="1"/>
          </p:nvPr>
        </p:nvSpPr>
        <p:spPr>
          <a:xfrm>
            <a:off x="1352550" y="1548000"/>
            <a:ext cx="4601850" cy="270000"/>
          </a:xfrm>
        </p:spPr>
        <p:txBody>
          <a:bodyPr/>
          <a:lstStyle>
            <a:lvl1pPr marL="0" indent="0">
              <a:buNone/>
              <a:defRPr b="0"/>
            </a:lvl1pPr>
            <a:lvl2pPr>
              <a:defRPr b="1"/>
            </a:lvl2pPr>
            <a:lvl3pPr>
              <a:defRPr b="1"/>
            </a:lvl3pPr>
            <a:lvl4pPr>
              <a:defRPr b="1"/>
            </a:lvl4pPr>
            <a:lvl5pPr>
              <a:defRPr b="1"/>
            </a:lvl5pPr>
          </a:lstStyle>
          <a:p>
            <a:pPr lvl="0"/>
            <a:r>
              <a:rPr lang="en-US" dirty="0"/>
              <a:t>Job title, location</a:t>
            </a:r>
          </a:p>
        </p:txBody>
      </p:sp>
      <p:sp>
        <p:nvSpPr>
          <p:cNvPr id="14" name="Text Placeholder 12">
            <a:extLst>
              <a:ext uri="{FF2B5EF4-FFF2-40B4-BE49-F238E27FC236}">
                <a16:creationId xmlns:a16="http://schemas.microsoft.com/office/drawing/2014/main" id="{4B16A0D5-984E-52E5-2799-ADA0965709B1}"/>
              </a:ext>
            </a:extLst>
          </p:cNvPr>
          <p:cNvSpPr>
            <a:spLocks noGrp="1"/>
          </p:cNvSpPr>
          <p:nvPr>
            <p:ph type="body" sz="quarter" idx="27" hasCustomPrompt="1"/>
          </p:nvPr>
        </p:nvSpPr>
        <p:spPr>
          <a:xfrm>
            <a:off x="6238184" y="1260000"/>
            <a:ext cx="4601850" cy="270000"/>
          </a:xfrm>
        </p:spPr>
        <p:txBody>
          <a:bodyPr/>
          <a:lstStyle>
            <a:lvl1pPr marL="0" indent="0">
              <a:buNone/>
              <a:defRPr b="0"/>
            </a:lvl1pPr>
            <a:lvl2pPr>
              <a:defRPr b="1"/>
            </a:lvl2pPr>
            <a:lvl3pPr>
              <a:defRPr b="1"/>
            </a:lvl3pPr>
            <a:lvl4pPr>
              <a:defRPr b="1"/>
            </a:lvl4pPr>
            <a:lvl5pPr>
              <a:defRPr b="1"/>
            </a:lvl5pPr>
          </a:lstStyle>
          <a:p>
            <a:pPr lvl="0"/>
            <a:r>
              <a:rPr lang="en-US" dirty="0"/>
              <a:t>Telephone</a:t>
            </a:r>
          </a:p>
        </p:txBody>
      </p:sp>
      <p:sp>
        <p:nvSpPr>
          <p:cNvPr id="15" name="Text Placeholder 12">
            <a:extLst>
              <a:ext uri="{FF2B5EF4-FFF2-40B4-BE49-F238E27FC236}">
                <a16:creationId xmlns:a16="http://schemas.microsoft.com/office/drawing/2014/main" id="{0613D97F-1DE4-AD85-B1A1-022A48BAE0F0}"/>
              </a:ext>
            </a:extLst>
          </p:cNvPr>
          <p:cNvSpPr>
            <a:spLocks noGrp="1"/>
          </p:cNvSpPr>
          <p:nvPr>
            <p:ph type="body" sz="quarter" idx="28" hasCustomPrompt="1"/>
          </p:nvPr>
        </p:nvSpPr>
        <p:spPr>
          <a:xfrm>
            <a:off x="6238184" y="1548000"/>
            <a:ext cx="4601850" cy="270000"/>
          </a:xfrm>
        </p:spPr>
        <p:txBody>
          <a:bodyPr/>
          <a:lstStyle>
            <a:lvl1pPr marL="0" indent="0">
              <a:buNone/>
              <a:defRPr b="0"/>
            </a:lvl1pPr>
            <a:lvl2pPr>
              <a:defRPr b="1"/>
            </a:lvl2pPr>
            <a:lvl3pPr>
              <a:defRPr b="1"/>
            </a:lvl3pPr>
            <a:lvl4pPr>
              <a:defRPr b="1"/>
            </a:lvl4pPr>
            <a:lvl5pPr>
              <a:defRPr b="1"/>
            </a:lvl5pPr>
          </a:lstStyle>
          <a:p>
            <a:pPr lvl="0"/>
            <a:r>
              <a:rPr lang="en-US" dirty="0"/>
              <a:t>Email</a:t>
            </a:r>
          </a:p>
        </p:txBody>
      </p:sp>
      <p:sp>
        <p:nvSpPr>
          <p:cNvPr id="25" name="Text Placeholder 24">
            <a:extLst>
              <a:ext uri="{FF2B5EF4-FFF2-40B4-BE49-F238E27FC236}">
                <a16:creationId xmlns:a16="http://schemas.microsoft.com/office/drawing/2014/main" id="{3DCBBC23-DAC0-91A1-1B44-DF768098FB37}"/>
              </a:ext>
            </a:extLst>
          </p:cNvPr>
          <p:cNvSpPr>
            <a:spLocks noGrp="1"/>
          </p:cNvSpPr>
          <p:nvPr>
            <p:ph type="body" sz="quarter" idx="29"/>
          </p:nvPr>
        </p:nvSpPr>
        <p:spPr>
          <a:xfrm>
            <a:off x="1352550" y="2052982"/>
            <a:ext cx="7884583" cy="41843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24">
            <a:extLst>
              <a:ext uri="{FF2B5EF4-FFF2-40B4-BE49-F238E27FC236}">
                <a16:creationId xmlns:a16="http://schemas.microsoft.com/office/drawing/2014/main" id="{CCF513D9-497B-355F-498C-5D0A84AF728F}"/>
              </a:ext>
            </a:extLst>
          </p:cNvPr>
          <p:cNvSpPr>
            <a:spLocks noGrp="1"/>
          </p:cNvSpPr>
          <p:nvPr>
            <p:ph type="body" sz="quarter" idx="32"/>
          </p:nvPr>
        </p:nvSpPr>
        <p:spPr>
          <a:xfrm>
            <a:off x="9383294" y="2052982"/>
            <a:ext cx="2502319" cy="41843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622342289"/>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Biograph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39DBD-1C80-9434-61C2-BF800372ADA0}"/>
              </a:ext>
            </a:extLst>
          </p:cNvPr>
          <p:cNvSpPr>
            <a:spLocks noGrp="1"/>
          </p:cNvSpPr>
          <p:nvPr>
            <p:ph type="title" hasCustomPrompt="1"/>
          </p:nvPr>
        </p:nvSpPr>
        <p:spPr>
          <a:xfrm>
            <a:off x="306000" y="306000"/>
            <a:ext cx="5648400" cy="360000"/>
          </a:xfrm>
        </p:spPr>
        <p:txBody>
          <a:bodyPr/>
          <a:lstStyle>
            <a:lvl1pPr>
              <a:defRPr sz="1800"/>
            </a:lvl1pPr>
          </a:lstStyle>
          <a:p>
            <a:r>
              <a:rPr lang="en-US" dirty="0"/>
              <a:t>Title</a:t>
            </a:r>
            <a:endParaRPr lang="en-GB" dirty="0"/>
          </a:p>
        </p:txBody>
      </p:sp>
      <p:sp>
        <p:nvSpPr>
          <p:cNvPr id="3" name="Date Placeholder 2">
            <a:extLst>
              <a:ext uri="{FF2B5EF4-FFF2-40B4-BE49-F238E27FC236}">
                <a16:creationId xmlns:a16="http://schemas.microsoft.com/office/drawing/2014/main" id="{28F4D6F4-7201-D735-D3B3-216FF790888E}"/>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C2C7F9CC-6282-CDBE-05BD-D05AF4636684}"/>
              </a:ext>
            </a:extLst>
          </p:cNvPr>
          <p:cNvSpPr>
            <a:spLocks noGrp="1"/>
          </p:cNvSpPr>
          <p:nvPr>
            <p:ph type="ftr" sz="quarter" idx="11"/>
          </p:nvPr>
        </p:nvSpPr>
        <p:spPr/>
        <p:txBody>
          <a:bodyPr/>
          <a:lstStyle/>
          <a:p>
            <a:r>
              <a:rPr lang="en-GB"/>
              <a:t>Digitalization in Forvis Mazars</a:t>
            </a:r>
            <a:endParaRPr lang="en-GB" dirty="0"/>
          </a:p>
        </p:txBody>
      </p:sp>
      <p:sp>
        <p:nvSpPr>
          <p:cNvPr id="5" name="Slide Number Placeholder 4">
            <a:extLst>
              <a:ext uri="{FF2B5EF4-FFF2-40B4-BE49-F238E27FC236}">
                <a16:creationId xmlns:a16="http://schemas.microsoft.com/office/drawing/2014/main" id="{A21F1CFB-88CF-58EB-DF8B-2B62A5D20DEF}"/>
              </a:ext>
            </a:extLst>
          </p:cNvPr>
          <p:cNvSpPr>
            <a:spLocks noGrp="1"/>
          </p:cNvSpPr>
          <p:nvPr>
            <p:ph type="sldNum" sz="quarter" idx="12"/>
          </p:nvPr>
        </p:nvSpPr>
        <p:spPr/>
        <p:txBody>
          <a:bodyPr/>
          <a:lstStyle/>
          <a:p>
            <a:fld id="{721C06D9-4617-44B0-8711-1EF1C439A609}" type="slidenum">
              <a:rPr lang="en-GB" smtClean="0"/>
              <a:pPr/>
              <a:t>‹#›</a:t>
            </a:fld>
            <a:endParaRPr lang="en-GB" dirty="0"/>
          </a:p>
        </p:txBody>
      </p:sp>
      <p:sp>
        <p:nvSpPr>
          <p:cNvPr id="7" name="Picture Placeholder 10">
            <a:extLst>
              <a:ext uri="{FF2B5EF4-FFF2-40B4-BE49-F238E27FC236}">
                <a16:creationId xmlns:a16="http://schemas.microsoft.com/office/drawing/2014/main" id="{5D577385-0486-30CD-9591-DF5CA8E9F42A}"/>
              </a:ext>
            </a:extLst>
          </p:cNvPr>
          <p:cNvSpPr>
            <a:spLocks noGrp="1"/>
          </p:cNvSpPr>
          <p:nvPr>
            <p:ph type="pic" sz="quarter" idx="24"/>
          </p:nvPr>
        </p:nvSpPr>
        <p:spPr>
          <a:xfrm>
            <a:off x="306388" y="1260000"/>
            <a:ext cx="900000" cy="900000"/>
          </a:xfrm>
          <a:solidFill>
            <a:schemeClr val="bg1">
              <a:lumMod val="95000"/>
            </a:schemeClr>
          </a:solidFill>
        </p:spPr>
        <p:txBody>
          <a:bodyPr anchor="ctr"/>
          <a:lstStyle>
            <a:lvl1pPr marL="0" indent="0" algn="ctr">
              <a:buNone/>
              <a:defRPr/>
            </a:lvl1pPr>
          </a:lstStyle>
          <a:p>
            <a:r>
              <a:rPr lang="en-US"/>
              <a:t>Click icon to add picture</a:t>
            </a:r>
            <a:endParaRPr lang="en-GB"/>
          </a:p>
        </p:txBody>
      </p:sp>
      <p:cxnSp>
        <p:nvCxnSpPr>
          <p:cNvPr id="10" name="Straight Connector 9">
            <a:extLst>
              <a:ext uri="{FF2B5EF4-FFF2-40B4-BE49-F238E27FC236}">
                <a16:creationId xmlns:a16="http://schemas.microsoft.com/office/drawing/2014/main" id="{51CC4BDD-95AC-F534-49C7-7F39B914F4BB}"/>
              </a:ext>
            </a:extLst>
          </p:cNvPr>
          <p:cNvCxnSpPr>
            <a:cxnSpLocks/>
          </p:cNvCxnSpPr>
          <p:nvPr userDrawn="1"/>
        </p:nvCxnSpPr>
        <p:spPr>
          <a:xfrm>
            <a:off x="300621" y="2398027"/>
            <a:ext cx="5653779"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 Placeholder 12">
            <a:extLst>
              <a:ext uri="{FF2B5EF4-FFF2-40B4-BE49-F238E27FC236}">
                <a16:creationId xmlns:a16="http://schemas.microsoft.com/office/drawing/2014/main" id="{23EC4540-66CE-AE24-3D97-903139C81346}"/>
              </a:ext>
            </a:extLst>
          </p:cNvPr>
          <p:cNvSpPr>
            <a:spLocks noGrp="1"/>
          </p:cNvSpPr>
          <p:nvPr>
            <p:ph type="body" sz="quarter" idx="25" hasCustomPrompt="1"/>
          </p:nvPr>
        </p:nvSpPr>
        <p:spPr>
          <a:xfrm>
            <a:off x="1352550" y="1260000"/>
            <a:ext cx="4601850" cy="234583"/>
          </a:xfrm>
        </p:spPr>
        <p:txBody>
          <a:bodyPr/>
          <a:lstStyle>
            <a:lvl1pPr marL="0" indent="0">
              <a:buNone/>
              <a:defRPr b="1"/>
            </a:lvl1pPr>
            <a:lvl2pPr>
              <a:defRPr b="1"/>
            </a:lvl2pPr>
            <a:lvl3pPr>
              <a:defRPr b="1"/>
            </a:lvl3pPr>
            <a:lvl4pPr>
              <a:defRPr b="1"/>
            </a:lvl4pPr>
            <a:lvl5pPr>
              <a:defRPr b="1"/>
            </a:lvl5pPr>
          </a:lstStyle>
          <a:p>
            <a:pPr lvl="0"/>
            <a:r>
              <a:rPr lang="en-US" dirty="0"/>
              <a:t>Name</a:t>
            </a:r>
          </a:p>
        </p:txBody>
      </p:sp>
      <p:sp>
        <p:nvSpPr>
          <p:cNvPr id="12" name="Text Placeholder 12">
            <a:extLst>
              <a:ext uri="{FF2B5EF4-FFF2-40B4-BE49-F238E27FC236}">
                <a16:creationId xmlns:a16="http://schemas.microsoft.com/office/drawing/2014/main" id="{53B156F5-850E-94C4-320A-C11DCDC45CEF}"/>
              </a:ext>
            </a:extLst>
          </p:cNvPr>
          <p:cNvSpPr>
            <a:spLocks noGrp="1"/>
          </p:cNvSpPr>
          <p:nvPr>
            <p:ph type="body" sz="quarter" idx="26" hasCustomPrompt="1"/>
          </p:nvPr>
        </p:nvSpPr>
        <p:spPr>
          <a:xfrm>
            <a:off x="1352550" y="1548000"/>
            <a:ext cx="4601850" cy="234583"/>
          </a:xfrm>
        </p:spPr>
        <p:txBody>
          <a:bodyPr/>
          <a:lstStyle>
            <a:lvl1pPr marL="0" indent="0">
              <a:buNone/>
              <a:defRPr b="0"/>
            </a:lvl1pPr>
            <a:lvl2pPr>
              <a:defRPr b="1"/>
            </a:lvl2pPr>
            <a:lvl3pPr>
              <a:defRPr b="1"/>
            </a:lvl3pPr>
            <a:lvl4pPr>
              <a:defRPr b="1"/>
            </a:lvl4pPr>
            <a:lvl5pPr>
              <a:defRPr b="1"/>
            </a:lvl5pPr>
          </a:lstStyle>
          <a:p>
            <a:pPr lvl="0"/>
            <a:r>
              <a:rPr lang="en-US" dirty="0"/>
              <a:t>Job title, location</a:t>
            </a:r>
          </a:p>
        </p:txBody>
      </p:sp>
      <p:sp>
        <p:nvSpPr>
          <p:cNvPr id="14" name="Text Placeholder 12">
            <a:extLst>
              <a:ext uri="{FF2B5EF4-FFF2-40B4-BE49-F238E27FC236}">
                <a16:creationId xmlns:a16="http://schemas.microsoft.com/office/drawing/2014/main" id="{4B16A0D5-984E-52E5-2799-ADA0965709B1}"/>
              </a:ext>
            </a:extLst>
          </p:cNvPr>
          <p:cNvSpPr>
            <a:spLocks noGrp="1"/>
          </p:cNvSpPr>
          <p:nvPr>
            <p:ph type="body" sz="quarter" idx="27" hasCustomPrompt="1"/>
          </p:nvPr>
        </p:nvSpPr>
        <p:spPr>
          <a:xfrm>
            <a:off x="1352550" y="1840027"/>
            <a:ext cx="4601850" cy="234583"/>
          </a:xfrm>
        </p:spPr>
        <p:txBody>
          <a:bodyPr/>
          <a:lstStyle>
            <a:lvl1pPr marL="0" indent="0">
              <a:buNone/>
              <a:defRPr b="0"/>
            </a:lvl1pPr>
            <a:lvl2pPr>
              <a:defRPr b="1"/>
            </a:lvl2pPr>
            <a:lvl3pPr>
              <a:defRPr b="1"/>
            </a:lvl3pPr>
            <a:lvl4pPr>
              <a:defRPr b="1"/>
            </a:lvl4pPr>
            <a:lvl5pPr>
              <a:defRPr b="1"/>
            </a:lvl5pPr>
          </a:lstStyle>
          <a:p>
            <a:pPr lvl="0"/>
            <a:r>
              <a:rPr lang="en-US" dirty="0"/>
              <a:t>Telephone</a:t>
            </a:r>
          </a:p>
        </p:txBody>
      </p:sp>
      <p:sp>
        <p:nvSpPr>
          <p:cNvPr id="15" name="Text Placeholder 12">
            <a:extLst>
              <a:ext uri="{FF2B5EF4-FFF2-40B4-BE49-F238E27FC236}">
                <a16:creationId xmlns:a16="http://schemas.microsoft.com/office/drawing/2014/main" id="{0613D97F-1DE4-AD85-B1A1-022A48BAE0F0}"/>
              </a:ext>
            </a:extLst>
          </p:cNvPr>
          <p:cNvSpPr>
            <a:spLocks noGrp="1"/>
          </p:cNvSpPr>
          <p:nvPr>
            <p:ph type="body" sz="quarter" idx="28" hasCustomPrompt="1"/>
          </p:nvPr>
        </p:nvSpPr>
        <p:spPr>
          <a:xfrm>
            <a:off x="1352550" y="2128027"/>
            <a:ext cx="4601850" cy="234583"/>
          </a:xfrm>
        </p:spPr>
        <p:txBody>
          <a:bodyPr/>
          <a:lstStyle>
            <a:lvl1pPr marL="0" indent="0">
              <a:buNone/>
              <a:defRPr b="0"/>
            </a:lvl1pPr>
            <a:lvl2pPr>
              <a:defRPr b="1"/>
            </a:lvl2pPr>
            <a:lvl3pPr>
              <a:defRPr b="1"/>
            </a:lvl3pPr>
            <a:lvl4pPr>
              <a:defRPr b="1"/>
            </a:lvl4pPr>
            <a:lvl5pPr>
              <a:defRPr b="1"/>
            </a:lvl5pPr>
          </a:lstStyle>
          <a:p>
            <a:pPr lvl="0"/>
            <a:r>
              <a:rPr lang="en-US" dirty="0"/>
              <a:t>Email</a:t>
            </a:r>
          </a:p>
        </p:txBody>
      </p:sp>
      <p:sp>
        <p:nvSpPr>
          <p:cNvPr id="25" name="Text Placeholder 24">
            <a:extLst>
              <a:ext uri="{FF2B5EF4-FFF2-40B4-BE49-F238E27FC236}">
                <a16:creationId xmlns:a16="http://schemas.microsoft.com/office/drawing/2014/main" id="{3DCBBC23-DAC0-91A1-1B44-DF768098FB37}"/>
              </a:ext>
            </a:extLst>
          </p:cNvPr>
          <p:cNvSpPr>
            <a:spLocks noGrp="1"/>
          </p:cNvSpPr>
          <p:nvPr>
            <p:ph type="body" sz="quarter" idx="29"/>
          </p:nvPr>
        </p:nvSpPr>
        <p:spPr>
          <a:xfrm>
            <a:off x="300622" y="2491122"/>
            <a:ext cx="3796880" cy="37461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24">
            <a:extLst>
              <a:ext uri="{FF2B5EF4-FFF2-40B4-BE49-F238E27FC236}">
                <a16:creationId xmlns:a16="http://schemas.microsoft.com/office/drawing/2014/main" id="{CCF513D9-497B-355F-498C-5D0A84AF728F}"/>
              </a:ext>
            </a:extLst>
          </p:cNvPr>
          <p:cNvSpPr>
            <a:spLocks noGrp="1"/>
          </p:cNvSpPr>
          <p:nvPr>
            <p:ph type="body" sz="quarter" idx="32"/>
          </p:nvPr>
        </p:nvSpPr>
        <p:spPr>
          <a:xfrm>
            <a:off x="4243663" y="2491122"/>
            <a:ext cx="1710737" cy="3746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10">
            <a:extLst>
              <a:ext uri="{FF2B5EF4-FFF2-40B4-BE49-F238E27FC236}">
                <a16:creationId xmlns:a16="http://schemas.microsoft.com/office/drawing/2014/main" id="{D342CF67-0B2A-F57A-720A-B92ACF230DFA}"/>
              </a:ext>
            </a:extLst>
          </p:cNvPr>
          <p:cNvSpPr>
            <a:spLocks noGrp="1"/>
          </p:cNvSpPr>
          <p:nvPr>
            <p:ph type="pic" sz="quarter" idx="33"/>
          </p:nvPr>
        </p:nvSpPr>
        <p:spPr>
          <a:xfrm>
            <a:off x="6237600" y="1260000"/>
            <a:ext cx="900000" cy="900000"/>
          </a:xfrm>
          <a:solidFill>
            <a:schemeClr val="bg1">
              <a:lumMod val="95000"/>
            </a:schemeClr>
          </a:solidFill>
        </p:spPr>
        <p:txBody>
          <a:bodyPr anchor="ctr"/>
          <a:lstStyle>
            <a:lvl1pPr marL="0" indent="0" algn="ctr">
              <a:buNone/>
              <a:defRPr/>
            </a:lvl1pPr>
          </a:lstStyle>
          <a:p>
            <a:r>
              <a:rPr lang="en-US"/>
              <a:t>Click icon to add picture</a:t>
            </a:r>
            <a:endParaRPr lang="en-GB"/>
          </a:p>
        </p:txBody>
      </p:sp>
      <p:cxnSp>
        <p:nvCxnSpPr>
          <p:cNvPr id="13" name="Straight Connector 12">
            <a:extLst>
              <a:ext uri="{FF2B5EF4-FFF2-40B4-BE49-F238E27FC236}">
                <a16:creationId xmlns:a16="http://schemas.microsoft.com/office/drawing/2014/main" id="{A62D13EF-4B7C-F1C4-3FF3-22A2E8A55FCC}"/>
              </a:ext>
            </a:extLst>
          </p:cNvPr>
          <p:cNvCxnSpPr>
            <a:cxnSpLocks/>
          </p:cNvCxnSpPr>
          <p:nvPr userDrawn="1"/>
        </p:nvCxnSpPr>
        <p:spPr>
          <a:xfrm>
            <a:off x="6231833" y="2398027"/>
            <a:ext cx="5653779"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 Placeholder 12">
            <a:extLst>
              <a:ext uri="{FF2B5EF4-FFF2-40B4-BE49-F238E27FC236}">
                <a16:creationId xmlns:a16="http://schemas.microsoft.com/office/drawing/2014/main" id="{2F97845E-B876-449B-EA27-1193AB4CD0C7}"/>
              </a:ext>
            </a:extLst>
          </p:cNvPr>
          <p:cNvSpPr>
            <a:spLocks noGrp="1"/>
          </p:cNvSpPr>
          <p:nvPr>
            <p:ph type="body" sz="quarter" idx="34" hasCustomPrompt="1"/>
          </p:nvPr>
        </p:nvSpPr>
        <p:spPr>
          <a:xfrm>
            <a:off x="7283762" y="1260000"/>
            <a:ext cx="4601850" cy="234583"/>
          </a:xfrm>
        </p:spPr>
        <p:txBody>
          <a:bodyPr/>
          <a:lstStyle>
            <a:lvl1pPr marL="0" indent="0">
              <a:buNone/>
              <a:defRPr b="1"/>
            </a:lvl1pPr>
            <a:lvl2pPr>
              <a:defRPr b="1"/>
            </a:lvl2pPr>
            <a:lvl3pPr>
              <a:defRPr b="1"/>
            </a:lvl3pPr>
            <a:lvl4pPr>
              <a:defRPr b="1"/>
            </a:lvl4pPr>
            <a:lvl5pPr>
              <a:defRPr b="1"/>
            </a:lvl5pPr>
          </a:lstStyle>
          <a:p>
            <a:pPr lvl="0"/>
            <a:r>
              <a:rPr lang="en-US" dirty="0"/>
              <a:t>Name</a:t>
            </a:r>
          </a:p>
        </p:txBody>
      </p:sp>
      <p:sp>
        <p:nvSpPr>
          <p:cNvPr id="17" name="Text Placeholder 12">
            <a:extLst>
              <a:ext uri="{FF2B5EF4-FFF2-40B4-BE49-F238E27FC236}">
                <a16:creationId xmlns:a16="http://schemas.microsoft.com/office/drawing/2014/main" id="{23333DD0-3D92-EB98-BCC6-1B68E155A9D8}"/>
              </a:ext>
            </a:extLst>
          </p:cNvPr>
          <p:cNvSpPr>
            <a:spLocks noGrp="1"/>
          </p:cNvSpPr>
          <p:nvPr>
            <p:ph type="body" sz="quarter" idx="35" hasCustomPrompt="1"/>
          </p:nvPr>
        </p:nvSpPr>
        <p:spPr>
          <a:xfrm>
            <a:off x="7283762" y="1548000"/>
            <a:ext cx="4601850" cy="234583"/>
          </a:xfrm>
        </p:spPr>
        <p:txBody>
          <a:bodyPr/>
          <a:lstStyle>
            <a:lvl1pPr marL="0" indent="0">
              <a:buNone/>
              <a:defRPr b="0"/>
            </a:lvl1pPr>
            <a:lvl2pPr>
              <a:defRPr b="1"/>
            </a:lvl2pPr>
            <a:lvl3pPr>
              <a:defRPr b="1"/>
            </a:lvl3pPr>
            <a:lvl4pPr>
              <a:defRPr b="1"/>
            </a:lvl4pPr>
            <a:lvl5pPr>
              <a:defRPr b="1"/>
            </a:lvl5pPr>
          </a:lstStyle>
          <a:p>
            <a:pPr lvl="0"/>
            <a:r>
              <a:rPr lang="en-US" dirty="0"/>
              <a:t>Job title, location</a:t>
            </a:r>
          </a:p>
        </p:txBody>
      </p:sp>
      <p:sp>
        <p:nvSpPr>
          <p:cNvPr id="18" name="Text Placeholder 12">
            <a:extLst>
              <a:ext uri="{FF2B5EF4-FFF2-40B4-BE49-F238E27FC236}">
                <a16:creationId xmlns:a16="http://schemas.microsoft.com/office/drawing/2014/main" id="{CA921796-E193-1DC8-AEDC-FF24F6E0C859}"/>
              </a:ext>
            </a:extLst>
          </p:cNvPr>
          <p:cNvSpPr>
            <a:spLocks noGrp="1"/>
          </p:cNvSpPr>
          <p:nvPr>
            <p:ph type="body" sz="quarter" idx="36" hasCustomPrompt="1"/>
          </p:nvPr>
        </p:nvSpPr>
        <p:spPr>
          <a:xfrm>
            <a:off x="7283762" y="1840027"/>
            <a:ext cx="4601850" cy="234583"/>
          </a:xfrm>
        </p:spPr>
        <p:txBody>
          <a:bodyPr/>
          <a:lstStyle>
            <a:lvl1pPr marL="0" indent="0">
              <a:buNone/>
              <a:defRPr b="0"/>
            </a:lvl1pPr>
            <a:lvl2pPr>
              <a:defRPr b="1"/>
            </a:lvl2pPr>
            <a:lvl3pPr>
              <a:defRPr b="1"/>
            </a:lvl3pPr>
            <a:lvl4pPr>
              <a:defRPr b="1"/>
            </a:lvl4pPr>
            <a:lvl5pPr>
              <a:defRPr b="1"/>
            </a:lvl5pPr>
          </a:lstStyle>
          <a:p>
            <a:pPr lvl="0"/>
            <a:r>
              <a:rPr lang="en-US" dirty="0"/>
              <a:t>Telephone</a:t>
            </a:r>
          </a:p>
        </p:txBody>
      </p:sp>
      <p:sp>
        <p:nvSpPr>
          <p:cNvPr id="19" name="Text Placeholder 12">
            <a:extLst>
              <a:ext uri="{FF2B5EF4-FFF2-40B4-BE49-F238E27FC236}">
                <a16:creationId xmlns:a16="http://schemas.microsoft.com/office/drawing/2014/main" id="{AA15CF17-1883-39FA-8DDB-58E89F29FA0C}"/>
              </a:ext>
            </a:extLst>
          </p:cNvPr>
          <p:cNvSpPr>
            <a:spLocks noGrp="1"/>
          </p:cNvSpPr>
          <p:nvPr>
            <p:ph type="body" sz="quarter" idx="37" hasCustomPrompt="1"/>
          </p:nvPr>
        </p:nvSpPr>
        <p:spPr>
          <a:xfrm>
            <a:off x="7283762" y="2128027"/>
            <a:ext cx="4601850" cy="234583"/>
          </a:xfrm>
        </p:spPr>
        <p:txBody>
          <a:bodyPr/>
          <a:lstStyle>
            <a:lvl1pPr marL="0" indent="0">
              <a:buNone/>
              <a:defRPr b="0"/>
            </a:lvl1pPr>
            <a:lvl2pPr>
              <a:defRPr b="1"/>
            </a:lvl2pPr>
            <a:lvl3pPr>
              <a:defRPr b="1"/>
            </a:lvl3pPr>
            <a:lvl4pPr>
              <a:defRPr b="1"/>
            </a:lvl4pPr>
            <a:lvl5pPr>
              <a:defRPr b="1"/>
            </a:lvl5pPr>
          </a:lstStyle>
          <a:p>
            <a:pPr lvl="0"/>
            <a:r>
              <a:rPr lang="en-US" dirty="0"/>
              <a:t>Email</a:t>
            </a:r>
          </a:p>
        </p:txBody>
      </p:sp>
      <p:sp>
        <p:nvSpPr>
          <p:cNvPr id="20" name="Text Placeholder 24">
            <a:extLst>
              <a:ext uri="{FF2B5EF4-FFF2-40B4-BE49-F238E27FC236}">
                <a16:creationId xmlns:a16="http://schemas.microsoft.com/office/drawing/2014/main" id="{DE25253D-751E-6F02-AFC5-2FF3D4F17979}"/>
              </a:ext>
            </a:extLst>
          </p:cNvPr>
          <p:cNvSpPr>
            <a:spLocks noGrp="1"/>
          </p:cNvSpPr>
          <p:nvPr>
            <p:ph type="body" sz="quarter" idx="38"/>
          </p:nvPr>
        </p:nvSpPr>
        <p:spPr>
          <a:xfrm>
            <a:off x="6231834" y="2491122"/>
            <a:ext cx="3796880" cy="37461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1" name="Text Placeholder 24">
            <a:extLst>
              <a:ext uri="{FF2B5EF4-FFF2-40B4-BE49-F238E27FC236}">
                <a16:creationId xmlns:a16="http://schemas.microsoft.com/office/drawing/2014/main" id="{901B7FC0-DB51-9943-CC55-C88652F0B568}"/>
              </a:ext>
            </a:extLst>
          </p:cNvPr>
          <p:cNvSpPr>
            <a:spLocks noGrp="1"/>
          </p:cNvSpPr>
          <p:nvPr>
            <p:ph type="body" sz="quarter" idx="39"/>
          </p:nvPr>
        </p:nvSpPr>
        <p:spPr>
          <a:xfrm>
            <a:off x="10174875" y="2491122"/>
            <a:ext cx="1710737" cy="3746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744167845"/>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Biograph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39DBD-1C80-9434-61C2-BF800372ADA0}"/>
              </a:ext>
            </a:extLst>
          </p:cNvPr>
          <p:cNvSpPr>
            <a:spLocks noGrp="1"/>
          </p:cNvSpPr>
          <p:nvPr>
            <p:ph type="title" hasCustomPrompt="1"/>
          </p:nvPr>
        </p:nvSpPr>
        <p:spPr>
          <a:xfrm>
            <a:off x="306000" y="306000"/>
            <a:ext cx="5648400" cy="360000"/>
          </a:xfrm>
        </p:spPr>
        <p:txBody>
          <a:bodyPr/>
          <a:lstStyle>
            <a:lvl1pPr>
              <a:defRPr sz="1800"/>
            </a:lvl1pPr>
          </a:lstStyle>
          <a:p>
            <a:r>
              <a:rPr lang="en-US" dirty="0"/>
              <a:t>Title</a:t>
            </a:r>
            <a:endParaRPr lang="en-GB" dirty="0"/>
          </a:p>
        </p:txBody>
      </p:sp>
      <p:sp>
        <p:nvSpPr>
          <p:cNvPr id="3" name="Date Placeholder 2">
            <a:extLst>
              <a:ext uri="{FF2B5EF4-FFF2-40B4-BE49-F238E27FC236}">
                <a16:creationId xmlns:a16="http://schemas.microsoft.com/office/drawing/2014/main" id="{28F4D6F4-7201-D735-D3B3-216FF790888E}"/>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C2C7F9CC-6282-CDBE-05BD-D05AF4636684}"/>
              </a:ext>
            </a:extLst>
          </p:cNvPr>
          <p:cNvSpPr>
            <a:spLocks noGrp="1"/>
          </p:cNvSpPr>
          <p:nvPr>
            <p:ph type="ftr" sz="quarter" idx="11"/>
          </p:nvPr>
        </p:nvSpPr>
        <p:spPr/>
        <p:txBody>
          <a:bodyPr/>
          <a:lstStyle/>
          <a:p>
            <a:r>
              <a:rPr lang="en-GB"/>
              <a:t>Digitalization in Forvis Mazars</a:t>
            </a:r>
            <a:endParaRPr lang="en-GB" dirty="0"/>
          </a:p>
        </p:txBody>
      </p:sp>
      <p:sp>
        <p:nvSpPr>
          <p:cNvPr id="5" name="Slide Number Placeholder 4">
            <a:extLst>
              <a:ext uri="{FF2B5EF4-FFF2-40B4-BE49-F238E27FC236}">
                <a16:creationId xmlns:a16="http://schemas.microsoft.com/office/drawing/2014/main" id="{A21F1CFB-88CF-58EB-DF8B-2B62A5D20DEF}"/>
              </a:ext>
            </a:extLst>
          </p:cNvPr>
          <p:cNvSpPr>
            <a:spLocks noGrp="1"/>
          </p:cNvSpPr>
          <p:nvPr>
            <p:ph type="sldNum" sz="quarter" idx="12"/>
          </p:nvPr>
        </p:nvSpPr>
        <p:spPr/>
        <p:txBody>
          <a:bodyPr/>
          <a:lstStyle/>
          <a:p>
            <a:fld id="{721C06D9-4617-44B0-8711-1EF1C439A609}" type="slidenum">
              <a:rPr lang="en-GB" smtClean="0"/>
              <a:pPr/>
              <a:t>‹#›</a:t>
            </a:fld>
            <a:endParaRPr lang="en-GB" dirty="0"/>
          </a:p>
        </p:txBody>
      </p:sp>
      <p:sp>
        <p:nvSpPr>
          <p:cNvPr id="7" name="Picture Placeholder 10">
            <a:extLst>
              <a:ext uri="{FF2B5EF4-FFF2-40B4-BE49-F238E27FC236}">
                <a16:creationId xmlns:a16="http://schemas.microsoft.com/office/drawing/2014/main" id="{5D577385-0486-30CD-9591-DF5CA8E9F42A}"/>
              </a:ext>
            </a:extLst>
          </p:cNvPr>
          <p:cNvSpPr>
            <a:spLocks noGrp="1"/>
          </p:cNvSpPr>
          <p:nvPr>
            <p:ph type="pic" sz="quarter" idx="24"/>
          </p:nvPr>
        </p:nvSpPr>
        <p:spPr>
          <a:xfrm>
            <a:off x="306388" y="1260000"/>
            <a:ext cx="900000" cy="900000"/>
          </a:xfrm>
          <a:solidFill>
            <a:schemeClr val="bg1">
              <a:lumMod val="95000"/>
            </a:schemeClr>
          </a:solidFill>
        </p:spPr>
        <p:txBody>
          <a:bodyPr anchor="ctr"/>
          <a:lstStyle>
            <a:lvl1pPr marL="0" indent="0" algn="ctr">
              <a:buNone/>
              <a:defRPr/>
            </a:lvl1pPr>
          </a:lstStyle>
          <a:p>
            <a:r>
              <a:rPr lang="en-US"/>
              <a:t>Click icon to add picture</a:t>
            </a:r>
            <a:endParaRPr lang="en-GB"/>
          </a:p>
        </p:txBody>
      </p:sp>
      <p:cxnSp>
        <p:nvCxnSpPr>
          <p:cNvPr id="10" name="Straight Connector 9">
            <a:extLst>
              <a:ext uri="{FF2B5EF4-FFF2-40B4-BE49-F238E27FC236}">
                <a16:creationId xmlns:a16="http://schemas.microsoft.com/office/drawing/2014/main" id="{51CC4BDD-95AC-F534-49C7-7F39B914F4BB}"/>
              </a:ext>
            </a:extLst>
          </p:cNvPr>
          <p:cNvCxnSpPr>
            <a:cxnSpLocks/>
          </p:cNvCxnSpPr>
          <p:nvPr userDrawn="1"/>
        </p:nvCxnSpPr>
        <p:spPr>
          <a:xfrm>
            <a:off x="300621" y="2398027"/>
            <a:ext cx="5653779"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 Placeholder 12">
            <a:extLst>
              <a:ext uri="{FF2B5EF4-FFF2-40B4-BE49-F238E27FC236}">
                <a16:creationId xmlns:a16="http://schemas.microsoft.com/office/drawing/2014/main" id="{23EC4540-66CE-AE24-3D97-903139C81346}"/>
              </a:ext>
            </a:extLst>
          </p:cNvPr>
          <p:cNvSpPr>
            <a:spLocks noGrp="1"/>
          </p:cNvSpPr>
          <p:nvPr>
            <p:ph type="body" sz="quarter" idx="25" hasCustomPrompt="1"/>
          </p:nvPr>
        </p:nvSpPr>
        <p:spPr>
          <a:xfrm>
            <a:off x="1352550" y="1260000"/>
            <a:ext cx="4601850" cy="234583"/>
          </a:xfrm>
        </p:spPr>
        <p:txBody>
          <a:bodyPr/>
          <a:lstStyle>
            <a:lvl1pPr marL="0" indent="0">
              <a:buNone/>
              <a:defRPr b="1"/>
            </a:lvl1pPr>
            <a:lvl2pPr>
              <a:defRPr b="1"/>
            </a:lvl2pPr>
            <a:lvl3pPr>
              <a:defRPr b="1"/>
            </a:lvl3pPr>
            <a:lvl4pPr>
              <a:defRPr b="1"/>
            </a:lvl4pPr>
            <a:lvl5pPr>
              <a:defRPr b="1"/>
            </a:lvl5pPr>
          </a:lstStyle>
          <a:p>
            <a:pPr lvl="0"/>
            <a:r>
              <a:rPr lang="en-US" dirty="0"/>
              <a:t>Name</a:t>
            </a:r>
          </a:p>
        </p:txBody>
      </p:sp>
      <p:sp>
        <p:nvSpPr>
          <p:cNvPr id="12" name="Text Placeholder 12">
            <a:extLst>
              <a:ext uri="{FF2B5EF4-FFF2-40B4-BE49-F238E27FC236}">
                <a16:creationId xmlns:a16="http://schemas.microsoft.com/office/drawing/2014/main" id="{53B156F5-850E-94C4-320A-C11DCDC45CEF}"/>
              </a:ext>
            </a:extLst>
          </p:cNvPr>
          <p:cNvSpPr>
            <a:spLocks noGrp="1"/>
          </p:cNvSpPr>
          <p:nvPr>
            <p:ph type="body" sz="quarter" idx="26" hasCustomPrompt="1"/>
          </p:nvPr>
        </p:nvSpPr>
        <p:spPr>
          <a:xfrm>
            <a:off x="1352550" y="1548000"/>
            <a:ext cx="4601850" cy="234583"/>
          </a:xfrm>
        </p:spPr>
        <p:txBody>
          <a:bodyPr/>
          <a:lstStyle>
            <a:lvl1pPr marL="0" indent="0">
              <a:buNone/>
              <a:defRPr b="0"/>
            </a:lvl1pPr>
            <a:lvl2pPr>
              <a:defRPr b="1"/>
            </a:lvl2pPr>
            <a:lvl3pPr>
              <a:defRPr b="1"/>
            </a:lvl3pPr>
            <a:lvl4pPr>
              <a:defRPr b="1"/>
            </a:lvl4pPr>
            <a:lvl5pPr>
              <a:defRPr b="1"/>
            </a:lvl5pPr>
          </a:lstStyle>
          <a:p>
            <a:pPr lvl="0"/>
            <a:r>
              <a:rPr lang="en-US" dirty="0"/>
              <a:t>Job title, location</a:t>
            </a:r>
          </a:p>
        </p:txBody>
      </p:sp>
      <p:sp>
        <p:nvSpPr>
          <p:cNvPr id="14" name="Text Placeholder 12">
            <a:extLst>
              <a:ext uri="{FF2B5EF4-FFF2-40B4-BE49-F238E27FC236}">
                <a16:creationId xmlns:a16="http://schemas.microsoft.com/office/drawing/2014/main" id="{4B16A0D5-984E-52E5-2799-ADA0965709B1}"/>
              </a:ext>
            </a:extLst>
          </p:cNvPr>
          <p:cNvSpPr>
            <a:spLocks noGrp="1"/>
          </p:cNvSpPr>
          <p:nvPr>
            <p:ph type="body" sz="quarter" idx="27" hasCustomPrompt="1"/>
          </p:nvPr>
        </p:nvSpPr>
        <p:spPr>
          <a:xfrm>
            <a:off x="1352550" y="1840027"/>
            <a:ext cx="4601850" cy="234583"/>
          </a:xfrm>
        </p:spPr>
        <p:txBody>
          <a:bodyPr/>
          <a:lstStyle>
            <a:lvl1pPr marL="0" indent="0">
              <a:buNone/>
              <a:defRPr b="0"/>
            </a:lvl1pPr>
            <a:lvl2pPr>
              <a:defRPr b="1"/>
            </a:lvl2pPr>
            <a:lvl3pPr>
              <a:defRPr b="1"/>
            </a:lvl3pPr>
            <a:lvl4pPr>
              <a:defRPr b="1"/>
            </a:lvl4pPr>
            <a:lvl5pPr>
              <a:defRPr b="1"/>
            </a:lvl5pPr>
          </a:lstStyle>
          <a:p>
            <a:pPr lvl="0"/>
            <a:r>
              <a:rPr lang="en-US" dirty="0"/>
              <a:t>Email</a:t>
            </a:r>
          </a:p>
        </p:txBody>
      </p:sp>
      <p:sp>
        <p:nvSpPr>
          <p:cNvPr id="15" name="Text Placeholder 12">
            <a:extLst>
              <a:ext uri="{FF2B5EF4-FFF2-40B4-BE49-F238E27FC236}">
                <a16:creationId xmlns:a16="http://schemas.microsoft.com/office/drawing/2014/main" id="{0613D97F-1DE4-AD85-B1A1-022A48BAE0F0}"/>
              </a:ext>
            </a:extLst>
          </p:cNvPr>
          <p:cNvSpPr>
            <a:spLocks noGrp="1"/>
          </p:cNvSpPr>
          <p:nvPr>
            <p:ph type="body" sz="quarter" idx="28" hasCustomPrompt="1"/>
          </p:nvPr>
        </p:nvSpPr>
        <p:spPr>
          <a:xfrm>
            <a:off x="1352550" y="2128027"/>
            <a:ext cx="4601850" cy="234583"/>
          </a:xfrm>
        </p:spPr>
        <p:txBody>
          <a:bodyPr/>
          <a:lstStyle>
            <a:lvl1pPr marL="0" indent="0">
              <a:buNone/>
              <a:defRPr b="0"/>
            </a:lvl1pPr>
            <a:lvl2pPr>
              <a:defRPr b="1"/>
            </a:lvl2pPr>
            <a:lvl3pPr>
              <a:defRPr b="1"/>
            </a:lvl3pPr>
            <a:lvl4pPr>
              <a:defRPr b="1"/>
            </a:lvl4pPr>
            <a:lvl5pPr>
              <a:defRPr b="1"/>
            </a:lvl5pPr>
          </a:lstStyle>
          <a:p>
            <a:pPr lvl="0"/>
            <a:r>
              <a:rPr lang="en-US" dirty="0"/>
              <a:t>Role</a:t>
            </a:r>
          </a:p>
        </p:txBody>
      </p:sp>
      <p:sp>
        <p:nvSpPr>
          <p:cNvPr id="25" name="Text Placeholder 24">
            <a:extLst>
              <a:ext uri="{FF2B5EF4-FFF2-40B4-BE49-F238E27FC236}">
                <a16:creationId xmlns:a16="http://schemas.microsoft.com/office/drawing/2014/main" id="{3DCBBC23-DAC0-91A1-1B44-DF768098FB37}"/>
              </a:ext>
            </a:extLst>
          </p:cNvPr>
          <p:cNvSpPr>
            <a:spLocks noGrp="1"/>
          </p:cNvSpPr>
          <p:nvPr>
            <p:ph type="body" sz="quarter" idx="29"/>
          </p:nvPr>
        </p:nvSpPr>
        <p:spPr>
          <a:xfrm>
            <a:off x="300622" y="2491122"/>
            <a:ext cx="5653778" cy="9378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10">
            <a:extLst>
              <a:ext uri="{FF2B5EF4-FFF2-40B4-BE49-F238E27FC236}">
                <a16:creationId xmlns:a16="http://schemas.microsoft.com/office/drawing/2014/main" id="{D342CF67-0B2A-F57A-720A-B92ACF230DFA}"/>
              </a:ext>
            </a:extLst>
          </p:cNvPr>
          <p:cNvSpPr>
            <a:spLocks noGrp="1"/>
          </p:cNvSpPr>
          <p:nvPr>
            <p:ph type="pic" sz="quarter" idx="33"/>
          </p:nvPr>
        </p:nvSpPr>
        <p:spPr>
          <a:xfrm>
            <a:off x="6237600" y="1260000"/>
            <a:ext cx="900000" cy="900000"/>
          </a:xfrm>
          <a:solidFill>
            <a:schemeClr val="bg1">
              <a:lumMod val="95000"/>
            </a:schemeClr>
          </a:solidFill>
        </p:spPr>
        <p:txBody>
          <a:bodyPr anchor="ctr"/>
          <a:lstStyle>
            <a:lvl1pPr marL="0" indent="0" algn="ctr">
              <a:buNone/>
              <a:defRPr/>
            </a:lvl1pPr>
          </a:lstStyle>
          <a:p>
            <a:r>
              <a:rPr lang="en-US"/>
              <a:t>Click icon to add picture</a:t>
            </a:r>
            <a:endParaRPr lang="en-GB"/>
          </a:p>
        </p:txBody>
      </p:sp>
      <p:cxnSp>
        <p:nvCxnSpPr>
          <p:cNvPr id="13" name="Straight Connector 12">
            <a:extLst>
              <a:ext uri="{FF2B5EF4-FFF2-40B4-BE49-F238E27FC236}">
                <a16:creationId xmlns:a16="http://schemas.microsoft.com/office/drawing/2014/main" id="{A62D13EF-4B7C-F1C4-3FF3-22A2E8A55FCC}"/>
              </a:ext>
            </a:extLst>
          </p:cNvPr>
          <p:cNvCxnSpPr>
            <a:cxnSpLocks/>
          </p:cNvCxnSpPr>
          <p:nvPr userDrawn="1"/>
        </p:nvCxnSpPr>
        <p:spPr>
          <a:xfrm>
            <a:off x="6231833" y="2398027"/>
            <a:ext cx="5653779"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 Placeholder 12">
            <a:extLst>
              <a:ext uri="{FF2B5EF4-FFF2-40B4-BE49-F238E27FC236}">
                <a16:creationId xmlns:a16="http://schemas.microsoft.com/office/drawing/2014/main" id="{2F97845E-B876-449B-EA27-1193AB4CD0C7}"/>
              </a:ext>
            </a:extLst>
          </p:cNvPr>
          <p:cNvSpPr>
            <a:spLocks noGrp="1"/>
          </p:cNvSpPr>
          <p:nvPr>
            <p:ph type="body" sz="quarter" idx="34" hasCustomPrompt="1"/>
          </p:nvPr>
        </p:nvSpPr>
        <p:spPr>
          <a:xfrm>
            <a:off x="7283762" y="1260000"/>
            <a:ext cx="4601850" cy="234583"/>
          </a:xfrm>
        </p:spPr>
        <p:txBody>
          <a:bodyPr/>
          <a:lstStyle>
            <a:lvl1pPr marL="0" indent="0">
              <a:buNone/>
              <a:defRPr b="1"/>
            </a:lvl1pPr>
            <a:lvl2pPr>
              <a:defRPr b="1"/>
            </a:lvl2pPr>
            <a:lvl3pPr>
              <a:defRPr b="1"/>
            </a:lvl3pPr>
            <a:lvl4pPr>
              <a:defRPr b="1"/>
            </a:lvl4pPr>
            <a:lvl5pPr>
              <a:defRPr b="1"/>
            </a:lvl5pPr>
          </a:lstStyle>
          <a:p>
            <a:pPr lvl="0"/>
            <a:r>
              <a:rPr lang="en-US" dirty="0"/>
              <a:t>Name</a:t>
            </a:r>
          </a:p>
        </p:txBody>
      </p:sp>
      <p:sp>
        <p:nvSpPr>
          <p:cNvPr id="17" name="Text Placeholder 12">
            <a:extLst>
              <a:ext uri="{FF2B5EF4-FFF2-40B4-BE49-F238E27FC236}">
                <a16:creationId xmlns:a16="http://schemas.microsoft.com/office/drawing/2014/main" id="{23333DD0-3D92-EB98-BCC6-1B68E155A9D8}"/>
              </a:ext>
            </a:extLst>
          </p:cNvPr>
          <p:cNvSpPr>
            <a:spLocks noGrp="1"/>
          </p:cNvSpPr>
          <p:nvPr>
            <p:ph type="body" sz="quarter" idx="35" hasCustomPrompt="1"/>
          </p:nvPr>
        </p:nvSpPr>
        <p:spPr>
          <a:xfrm>
            <a:off x="7283762" y="1548000"/>
            <a:ext cx="4601850" cy="234583"/>
          </a:xfrm>
        </p:spPr>
        <p:txBody>
          <a:bodyPr/>
          <a:lstStyle>
            <a:lvl1pPr marL="0" indent="0">
              <a:buNone/>
              <a:defRPr b="0"/>
            </a:lvl1pPr>
            <a:lvl2pPr>
              <a:defRPr b="1"/>
            </a:lvl2pPr>
            <a:lvl3pPr>
              <a:defRPr b="1"/>
            </a:lvl3pPr>
            <a:lvl4pPr>
              <a:defRPr b="1"/>
            </a:lvl4pPr>
            <a:lvl5pPr>
              <a:defRPr b="1"/>
            </a:lvl5pPr>
          </a:lstStyle>
          <a:p>
            <a:pPr lvl="0"/>
            <a:r>
              <a:rPr lang="en-US" dirty="0"/>
              <a:t>Job title, location</a:t>
            </a:r>
          </a:p>
        </p:txBody>
      </p:sp>
      <p:sp>
        <p:nvSpPr>
          <p:cNvPr id="18" name="Text Placeholder 12">
            <a:extLst>
              <a:ext uri="{FF2B5EF4-FFF2-40B4-BE49-F238E27FC236}">
                <a16:creationId xmlns:a16="http://schemas.microsoft.com/office/drawing/2014/main" id="{CA921796-E193-1DC8-AEDC-FF24F6E0C859}"/>
              </a:ext>
            </a:extLst>
          </p:cNvPr>
          <p:cNvSpPr>
            <a:spLocks noGrp="1"/>
          </p:cNvSpPr>
          <p:nvPr>
            <p:ph type="body" sz="quarter" idx="36" hasCustomPrompt="1"/>
          </p:nvPr>
        </p:nvSpPr>
        <p:spPr>
          <a:xfrm>
            <a:off x="7283762" y="1840027"/>
            <a:ext cx="4601850" cy="234583"/>
          </a:xfrm>
        </p:spPr>
        <p:txBody>
          <a:bodyPr/>
          <a:lstStyle>
            <a:lvl1pPr marL="0" indent="0">
              <a:buNone/>
              <a:defRPr b="0"/>
            </a:lvl1pPr>
            <a:lvl2pPr>
              <a:defRPr b="1"/>
            </a:lvl2pPr>
            <a:lvl3pPr>
              <a:defRPr b="1"/>
            </a:lvl3pPr>
            <a:lvl4pPr>
              <a:defRPr b="1"/>
            </a:lvl4pPr>
            <a:lvl5pPr>
              <a:defRPr b="1"/>
            </a:lvl5pPr>
          </a:lstStyle>
          <a:p>
            <a:pPr lvl="0"/>
            <a:r>
              <a:rPr lang="en-US" dirty="0"/>
              <a:t>Email</a:t>
            </a:r>
          </a:p>
        </p:txBody>
      </p:sp>
      <p:sp>
        <p:nvSpPr>
          <p:cNvPr id="19" name="Text Placeholder 12">
            <a:extLst>
              <a:ext uri="{FF2B5EF4-FFF2-40B4-BE49-F238E27FC236}">
                <a16:creationId xmlns:a16="http://schemas.microsoft.com/office/drawing/2014/main" id="{AA15CF17-1883-39FA-8DDB-58E89F29FA0C}"/>
              </a:ext>
            </a:extLst>
          </p:cNvPr>
          <p:cNvSpPr>
            <a:spLocks noGrp="1"/>
          </p:cNvSpPr>
          <p:nvPr>
            <p:ph type="body" sz="quarter" idx="37" hasCustomPrompt="1"/>
          </p:nvPr>
        </p:nvSpPr>
        <p:spPr>
          <a:xfrm>
            <a:off x="7283762" y="2128027"/>
            <a:ext cx="4601850" cy="234583"/>
          </a:xfrm>
        </p:spPr>
        <p:txBody>
          <a:bodyPr/>
          <a:lstStyle>
            <a:lvl1pPr marL="0" indent="0">
              <a:buNone/>
              <a:defRPr b="0"/>
            </a:lvl1pPr>
            <a:lvl2pPr>
              <a:defRPr b="1"/>
            </a:lvl2pPr>
            <a:lvl3pPr>
              <a:defRPr b="1"/>
            </a:lvl3pPr>
            <a:lvl4pPr>
              <a:defRPr b="1"/>
            </a:lvl4pPr>
            <a:lvl5pPr>
              <a:defRPr b="1"/>
            </a:lvl5pPr>
          </a:lstStyle>
          <a:p>
            <a:pPr lvl="0"/>
            <a:r>
              <a:rPr lang="en-US" dirty="0"/>
              <a:t>Role</a:t>
            </a:r>
          </a:p>
        </p:txBody>
      </p:sp>
      <p:sp>
        <p:nvSpPr>
          <p:cNvPr id="20" name="Text Placeholder 24">
            <a:extLst>
              <a:ext uri="{FF2B5EF4-FFF2-40B4-BE49-F238E27FC236}">
                <a16:creationId xmlns:a16="http://schemas.microsoft.com/office/drawing/2014/main" id="{DE25253D-751E-6F02-AFC5-2FF3D4F17979}"/>
              </a:ext>
            </a:extLst>
          </p:cNvPr>
          <p:cNvSpPr>
            <a:spLocks noGrp="1"/>
          </p:cNvSpPr>
          <p:nvPr>
            <p:ph type="body" sz="quarter" idx="38"/>
          </p:nvPr>
        </p:nvSpPr>
        <p:spPr>
          <a:xfrm>
            <a:off x="6231834" y="2491122"/>
            <a:ext cx="5653778" cy="9378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Picture Placeholder 10">
            <a:extLst>
              <a:ext uri="{FF2B5EF4-FFF2-40B4-BE49-F238E27FC236}">
                <a16:creationId xmlns:a16="http://schemas.microsoft.com/office/drawing/2014/main" id="{C71E0F50-E84D-F195-C012-50FB4F7776A8}"/>
              </a:ext>
            </a:extLst>
          </p:cNvPr>
          <p:cNvSpPr>
            <a:spLocks noGrp="1"/>
          </p:cNvSpPr>
          <p:nvPr>
            <p:ph type="pic" sz="quarter" idx="39"/>
          </p:nvPr>
        </p:nvSpPr>
        <p:spPr>
          <a:xfrm>
            <a:off x="306388" y="3588013"/>
            <a:ext cx="900000" cy="900000"/>
          </a:xfrm>
          <a:solidFill>
            <a:schemeClr val="bg1">
              <a:lumMod val="95000"/>
            </a:schemeClr>
          </a:solidFill>
        </p:spPr>
        <p:txBody>
          <a:bodyPr anchor="ctr"/>
          <a:lstStyle>
            <a:lvl1pPr marL="0" indent="0" algn="ctr">
              <a:buNone/>
              <a:defRPr/>
            </a:lvl1pPr>
          </a:lstStyle>
          <a:p>
            <a:r>
              <a:rPr lang="en-US"/>
              <a:t>Click icon to add picture</a:t>
            </a:r>
            <a:endParaRPr lang="en-GB"/>
          </a:p>
        </p:txBody>
      </p:sp>
      <p:cxnSp>
        <p:nvCxnSpPr>
          <p:cNvPr id="22" name="Straight Connector 21">
            <a:extLst>
              <a:ext uri="{FF2B5EF4-FFF2-40B4-BE49-F238E27FC236}">
                <a16:creationId xmlns:a16="http://schemas.microsoft.com/office/drawing/2014/main" id="{D712C6CD-E161-0CEB-60E9-37717657E473}"/>
              </a:ext>
            </a:extLst>
          </p:cNvPr>
          <p:cNvCxnSpPr>
            <a:cxnSpLocks/>
          </p:cNvCxnSpPr>
          <p:nvPr userDrawn="1"/>
        </p:nvCxnSpPr>
        <p:spPr>
          <a:xfrm>
            <a:off x="300621" y="4726040"/>
            <a:ext cx="5653779"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 Placeholder 12">
            <a:extLst>
              <a:ext uri="{FF2B5EF4-FFF2-40B4-BE49-F238E27FC236}">
                <a16:creationId xmlns:a16="http://schemas.microsoft.com/office/drawing/2014/main" id="{2EB8E130-80AC-ACCF-6D11-59445A38571B}"/>
              </a:ext>
            </a:extLst>
          </p:cNvPr>
          <p:cNvSpPr>
            <a:spLocks noGrp="1"/>
          </p:cNvSpPr>
          <p:nvPr>
            <p:ph type="body" sz="quarter" idx="40" hasCustomPrompt="1"/>
          </p:nvPr>
        </p:nvSpPr>
        <p:spPr>
          <a:xfrm>
            <a:off x="1352550" y="3588013"/>
            <a:ext cx="4601850" cy="234583"/>
          </a:xfrm>
        </p:spPr>
        <p:txBody>
          <a:bodyPr/>
          <a:lstStyle>
            <a:lvl1pPr marL="0" indent="0">
              <a:buNone/>
              <a:defRPr b="1"/>
            </a:lvl1pPr>
            <a:lvl2pPr>
              <a:defRPr b="1"/>
            </a:lvl2pPr>
            <a:lvl3pPr>
              <a:defRPr b="1"/>
            </a:lvl3pPr>
            <a:lvl4pPr>
              <a:defRPr b="1"/>
            </a:lvl4pPr>
            <a:lvl5pPr>
              <a:defRPr b="1"/>
            </a:lvl5pPr>
          </a:lstStyle>
          <a:p>
            <a:pPr lvl="0"/>
            <a:r>
              <a:rPr lang="en-US" dirty="0"/>
              <a:t>Name</a:t>
            </a:r>
          </a:p>
        </p:txBody>
      </p:sp>
      <p:sp>
        <p:nvSpPr>
          <p:cNvPr id="24" name="Text Placeholder 12">
            <a:extLst>
              <a:ext uri="{FF2B5EF4-FFF2-40B4-BE49-F238E27FC236}">
                <a16:creationId xmlns:a16="http://schemas.microsoft.com/office/drawing/2014/main" id="{52FAFBA5-A254-B2B9-AA13-1487DFC5831C}"/>
              </a:ext>
            </a:extLst>
          </p:cNvPr>
          <p:cNvSpPr>
            <a:spLocks noGrp="1"/>
          </p:cNvSpPr>
          <p:nvPr>
            <p:ph type="body" sz="quarter" idx="41" hasCustomPrompt="1"/>
          </p:nvPr>
        </p:nvSpPr>
        <p:spPr>
          <a:xfrm>
            <a:off x="1352550" y="3876013"/>
            <a:ext cx="4601850" cy="234583"/>
          </a:xfrm>
        </p:spPr>
        <p:txBody>
          <a:bodyPr/>
          <a:lstStyle>
            <a:lvl1pPr marL="0" indent="0">
              <a:buNone/>
              <a:defRPr b="0"/>
            </a:lvl1pPr>
            <a:lvl2pPr>
              <a:defRPr b="1"/>
            </a:lvl2pPr>
            <a:lvl3pPr>
              <a:defRPr b="1"/>
            </a:lvl3pPr>
            <a:lvl4pPr>
              <a:defRPr b="1"/>
            </a:lvl4pPr>
            <a:lvl5pPr>
              <a:defRPr b="1"/>
            </a:lvl5pPr>
          </a:lstStyle>
          <a:p>
            <a:pPr lvl="0"/>
            <a:r>
              <a:rPr lang="en-US" dirty="0"/>
              <a:t>Job title, location</a:t>
            </a:r>
          </a:p>
        </p:txBody>
      </p:sp>
      <p:sp>
        <p:nvSpPr>
          <p:cNvPr id="26" name="Text Placeholder 12">
            <a:extLst>
              <a:ext uri="{FF2B5EF4-FFF2-40B4-BE49-F238E27FC236}">
                <a16:creationId xmlns:a16="http://schemas.microsoft.com/office/drawing/2014/main" id="{666A3056-642B-F1CC-9F1A-CEADD7EDC469}"/>
              </a:ext>
            </a:extLst>
          </p:cNvPr>
          <p:cNvSpPr>
            <a:spLocks noGrp="1"/>
          </p:cNvSpPr>
          <p:nvPr>
            <p:ph type="body" sz="quarter" idx="42" hasCustomPrompt="1"/>
          </p:nvPr>
        </p:nvSpPr>
        <p:spPr>
          <a:xfrm>
            <a:off x="1352550" y="4168040"/>
            <a:ext cx="4601850" cy="234583"/>
          </a:xfrm>
        </p:spPr>
        <p:txBody>
          <a:bodyPr/>
          <a:lstStyle>
            <a:lvl1pPr marL="0" indent="0">
              <a:buNone/>
              <a:defRPr b="0"/>
            </a:lvl1pPr>
            <a:lvl2pPr>
              <a:defRPr b="1"/>
            </a:lvl2pPr>
            <a:lvl3pPr>
              <a:defRPr b="1"/>
            </a:lvl3pPr>
            <a:lvl4pPr>
              <a:defRPr b="1"/>
            </a:lvl4pPr>
            <a:lvl5pPr>
              <a:defRPr b="1"/>
            </a:lvl5pPr>
          </a:lstStyle>
          <a:p>
            <a:pPr lvl="0"/>
            <a:r>
              <a:rPr lang="en-US" dirty="0"/>
              <a:t>Email</a:t>
            </a:r>
          </a:p>
        </p:txBody>
      </p:sp>
      <p:sp>
        <p:nvSpPr>
          <p:cNvPr id="27" name="Text Placeholder 12">
            <a:extLst>
              <a:ext uri="{FF2B5EF4-FFF2-40B4-BE49-F238E27FC236}">
                <a16:creationId xmlns:a16="http://schemas.microsoft.com/office/drawing/2014/main" id="{EF1E136E-C7F8-0054-9F1C-D6288FD1D2BA}"/>
              </a:ext>
            </a:extLst>
          </p:cNvPr>
          <p:cNvSpPr>
            <a:spLocks noGrp="1"/>
          </p:cNvSpPr>
          <p:nvPr>
            <p:ph type="body" sz="quarter" idx="43" hasCustomPrompt="1"/>
          </p:nvPr>
        </p:nvSpPr>
        <p:spPr>
          <a:xfrm>
            <a:off x="1352550" y="4456040"/>
            <a:ext cx="4601850" cy="234583"/>
          </a:xfrm>
        </p:spPr>
        <p:txBody>
          <a:bodyPr/>
          <a:lstStyle>
            <a:lvl1pPr marL="0" indent="0">
              <a:buNone/>
              <a:defRPr b="0"/>
            </a:lvl1pPr>
            <a:lvl2pPr>
              <a:defRPr b="1"/>
            </a:lvl2pPr>
            <a:lvl3pPr>
              <a:defRPr b="1"/>
            </a:lvl3pPr>
            <a:lvl4pPr>
              <a:defRPr b="1"/>
            </a:lvl4pPr>
            <a:lvl5pPr>
              <a:defRPr b="1"/>
            </a:lvl5pPr>
          </a:lstStyle>
          <a:p>
            <a:pPr lvl="0"/>
            <a:r>
              <a:rPr lang="en-US" dirty="0"/>
              <a:t>Role</a:t>
            </a:r>
          </a:p>
        </p:txBody>
      </p:sp>
      <p:sp>
        <p:nvSpPr>
          <p:cNvPr id="28" name="Text Placeholder 24">
            <a:extLst>
              <a:ext uri="{FF2B5EF4-FFF2-40B4-BE49-F238E27FC236}">
                <a16:creationId xmlns:a16="http://schemas.microsoft.com/office/drawing/2014/main" id="{FF7B8A48-3295-261E-9234-849D65A32440}"/>
              </a:ext>
            </a:extLst>
          </p:cNvPr>
          <p:cNvSpPr>
            <a:spLocks noGrp="1"/>
          </p:cNvSpPr>
          <p:nvPr>
            <p:ph type="body" sz="quarter" idx="44"/>
          </p:nvPr>
        </p:nvSpPr>
        <p:spPr>
          <a:xfrm>
            <a:off x="300622" y="4819135"/>
            <a:ext cx="5653778" cy="9378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9" name="Picture Placeholder 10">
            <a:extLst>
              <a:ext uri="{FF2B5EF4-FFF2-40B4-BE49-F238E27FC236}">
                <a16:creationId xmlns:a16="http://schemas.microsoft.com/office/drawing/2014/main" id="{2D0D16DF-01E3-820C-9C34-DAE62DA3645B}"/>
              </a:ext>
            </a:extLst>
          </p:cNvPr>
          <p:cNvSpPr>
            <a:spLocks noGrp="1"/>
          </p:cNvSpPr>
          <p:nvPr>
            <p:ph type="pic" sz="quarter" idx="45"/>
          </p:nvPr>
        </p:nvSpPr>
        <p:spPr>
          <a:xfrm>
            <a:off x="6237600" y="3588013"/>
            <a:ext cx="900000" cy="900000"/>
          </a:xfrm>
          <a:solidFill>
            <a:schemeClr val="bg1">
              <a:lumMod val="95000"/>
            </a:schemeClr>
          </a:solidFill>
        </p:spPr>
        <p:txBody>
          <a:bodyPr anchor="ctr"/>
          <a:lstStyle>
            <a:lvl1pPr marL="0" indent="0" algn="ctr">
              <a:buNone/>
              <a:defRPr/>
            </a:lvl1pPr>
          </a:lstStyle>
          <a:p>
            <a:r>
              <a:rPr lang="en-US"/>
              <a:t>Click icon to add picture</a:t>
            </a:r>
            <a:endParaRPr lang="en-GB"/>
          </a:p>
        </p:txBody>
      </p:sp>
      <p:cxnSp>
        <p:nvCxnSpPr>
          <p:cNvPr id="30" name="Straight Connector 29">
            <a:extLst>
              <a:ext uri="{FF2B5EF4-FFF2-40B4-BE49-F238E27FC236}">
                <a16:creationId xmlns:a16="http://schemas.microsoft.com/office/drawing/2014/main" id="{B7ED044A-8FEA-85D1-FEE6-29F293D1DE86}"/>
              </a:ext>
            </a:extLst>
          </p:cNvPr>
          <p:cNvCxnSpPr>
            <a:cxnSpLocks/>
          </p:cNvCxnSpPr>
          <p:nvPr userDrawn="1"/>
        </p:nvCxnSpPr>
        <p:spPr>
          <a:xfrm>
            <a:off x="6231833" y="4726040"/>
            <a:ext cx="5653779"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 Placeholder 12">
            <a:extLst>
              <a:ext uri="{FF2B5EF4-FFF2-40B4-BE49-F238E27FC236}">
                <a16:creationId xmlns:a16="http://schemas.microsoft.com/office/drawing/2014/main" id="{125D7D83-3A34-D3CD-88F1-58D33217B299}"/>
              </a:ext>
            </a:extLst>
          </p:cNvPr>
          <p:cNvSpPr>
            <a:spLocks noGrp="1"/>
          </p:cNvSpPr>
          <p:nvPr>
            <p:ph type="body" sz="quarter" idx="46" hasCustomPrompt="1"/>
          </p:nvPr>
        </p:nvSpPr>
        <p:spPr>
          <a:xfrm>
            <a:off x="7283762" y="3588013"/>
            <a:ext cx="4601850" cy="234583"/>
          </a:xfrm>
        </p:spPr>
        <p:txBody>
          <a:bodyPr/>
          <a:lstStyle>
            <a:lvl1pPr marL="0" indent="0">
              <a:buNone/>
              <a:defRPr b="1"/>
            </a:lvl1pPr>
            <a:lvl2pPr>
              <a:defRPr b="1"/>
            </a:lvl2pPr>
            <a:lvl3pPr>
              <a:defRPr b="1"/>
            </a:lvl3pPr>
            <a:lvl4pPr>
              <a:defRPr b="1"/>
            </a:lvl4pPr>
            <a:lvl5pPr>
              <a:defRPr b="1"/>
            </a:lvl5pPr>
          </a:lstStyle>
          <a:p>
            <a:pPr lvl="0"/>
            <a:r>
              <a:rPr lang="en-US" dirty="0"/>
              <a:t>Name</a:t>
            </a:r>
          </a:p>
        </p:txBody>
      </p:sp>
      <p:sp>
        <p:nvSpPr>
          <p:cNvPr id="32" name="Text Placeholder 12">
            <a:extLst>
              <a:ext uri="{FF2B5EF4-FFF2-40B4-BE49-F238E27FC236}">
                <a16:creationId xmlns:a16="http://schemas.microsoft.com/office/drawing/2014/main" id="{A40B8F2D-9A21-36C5-F3E8-D42D2DF7298E}"/>
              </a:ext>
            </a:extLst>
          </p:cNvPr>
          <p:cNvSpPr>
            <a:spLocks noGrp="1"/>
          </p:cNvSpPr>
          <p:nvPr>
            <p:ph type="body" sz="quarter" idx="47" hasCustomPrompt="1"/>
          </p:nvPr>
        </p:nvSpPr>
        <p:spPr>
          <a:xfrm>
            <a:off x="7283762" y="3876013"/>
            <a:ext cx="4601850" cy="234583"/>
          </a:xfrm>
        </p:spPr>
        <p:txBody>
          <a:bodyPr/>
          <a:lstStyle>
            <a:lvl1pPr marL="0" indent="0">
              <a:buNone/>
              <a:defRPr b="0"/>
            </a:lvl1pPr>
            <a:lvl2pPr>
              <a:defRPr b="1"/>
            </a:lvl2pPr>
            <a:lvl3pPr>
              <a:defRPr b="1"/>
            </a:lvl3pPr>
            <a:lvl4pPr>
              <a:defRPr b="1"/>
            </a:lvl4pPr>
            <a:lvl5pPr>
              <a:defRPr b="1"/>
            </a:lvl5pPr>
          </a:lstStyle>
          <a:p>
            <a:pPr lvl="0"/>
            <a:r>
              <a:rPr lang="en-US" dirty="0"/>
              <a:t>Job title, location</a:t>
            </a:r>
          </a:p>
        </p:txBody>
      </p:sp>
      <p:sp>
        <p:nvSpPr>
          <p:cNvPr id="33" name="Text Placeholder 12">
            <a:extLst>
              <a:ext uri="{FF2B5EF4-FFF2-40B4-BE49-F238E27FC236}">
                <a16:creationId xmlns:a16="http://schemas.microsoft.com/office/drawing/2014/main" id="{A54203E8-06CB-B09D-07D2-206AF1D11F71}"/>
              </a:ext>
            </a:extLst>
          </p:cNvPr>
          <p:cNvSpPr>
            <a:spLocks noGrp="1"/>
          </p:cNvSpPr>
          <p:nvPr>
            <p:ph type="body" sz="quarter" idx="48" hasCustomPrompt="1"/>
          </p:nvPr>
        </p:nvSpPr>
        <p:spPr>
          <a:xfrm>
            <a:off x="7283762" y="4168040"/>
            <a:ext cx="4601850" cy="234583"/>
          </a:xfrm>
        </p:spPr>
        <p:txBody>
          <a:bodyPr/>
          <a:lstStyle>
            <a:lvl1pPr marL="0" indent="0">
              <a:buNone/>
              <a:defRPr b="0"/>
            </a:lvl1pPr>
            <a:lvl2pPr>
              <a:defRPr b="1"/>
            </a:lvl2pPr>
            <a:lvl3pPr>
              <a:defRPr b="1"/>
            </a:lvl3pPr>
            <a:lvl4pPr>
              <a:defRPr b="1"/>
            </a:lvl4pPr>
            <a:lvl5pPr>
              <a:defRPr b="1"/>
            </a:lvl5pPr>
          </a:lstStyle>
          <a:p>
            <a:pPr lvl="0"/>
            <a:r>
              <a:rPr lang="en-US" dirty="0"/>
              <a:t>Email</a:t>
            </a:r>
          </a:p>
        </p:txBody>
      </p:sp>
      <p:sp>
        <p:nvSpPr>
          <p:cNvPr id="34" name="Text Placeholder 12">
            <a:extLst>
              <a:ext uri="{FF2B5EF4-FFF2-40B4-BE49-F238E27FC236}">
                <a16:creationId xmlns:a16="http://schemas.microsoft.com/office/drawing/2014/main" id="{AC436EBA-1508-4800-7F6E-F9F9547ADFE8}"/>
              </a:ext>
            </a:extLst>
          </p:cNvPr>
          <p:cNvSpPr>
            <a:spLocks noGrp="1"/>
          </p:cNvSpPr>
          <p:nvPr>
            <p:ph type="body" sz="quarter" idx="49" hasCustomPrompt="1"/>
          </p:nvPr>
        </p:nvSpPr>
        <p:spPr>
          <a:xfrm>
            <a:off x="7283762" y="4456040"/>
            <a:ext cx="4601850" cy="234583"/>
          </a:xfrm>
        </p:spPr>
        <p:txBody>
          <a:bodyPr/>
          <a:lstStyle>
            <a:lvl1pPr marL="0" indent="0">
              <a:buNone/>
              <a:defRPr b="0"/>
            </a:lvl1pPr>
            <a:lvl2pPr>
              <a:defRPr b="1"/>
            </a:lvl2pPr>
            <a:lvl3pPr>
              <a:defRPr b="1"/>
            </a:lvl3pPr>
            <a:lvl4pPr>
              <a:defRPr b="1"/>
            </a:lvl4pPr>
            <a:lvl5pPr>
              <a:defRPr b="1"/>
            </a:lvl5pPr>
          </a:lstStyle>
          <a:p>
            <a:pPr lvl="0"/>
            <a:r>
              <a:rPr lang="en-US" dirty="0"/>
              <a:t>Role</a:t>
            </a:r>
          </a:p>
        </p:txBody>
      </p:sp>
      <p:sp>
        <p:nvSpPr>
          <p:cNvPr id="35" name="Text Placeholder 24">
            <a:extLst>
              <a:ext uri="{FF2B5EF4-FFF2-40B4-BE49-F238E27FC236}">
                <a16:creationId xmlns:a16="http://schemas.microsoft.com/office/drawing/2014/main" id="{09BF06CA-02FC-54FB-C4C9-1096240F6BFA}"/>
              </a:ext>
            </a:extLst>
          </p:cNvPr>
          <p:cNvSpPr>
            <a:spLocks noGrp="1"/>
          </p:cNvSpPr>
          <p:nvPr>
            <p:ph type="body" sz="quarter" idx="50"/>
          </p:nvPr>
        </p:nvSpPr>
        <p:spPr>
          <a:xfrm>
            <a:off x="6231834" y="4819135"/>
            <a:ext cx="5653778" cy="9378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272268899"/>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Outro - white backgroun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D19440D8-36C8-9F20-5BE6-5D024AE51BA0}"/>
              </a:ext>
            </a:extLst>
          </p:cNvPr>
          <p:cNvSpPr txBox="1"/>
          <p:nvPr userDrawn="1"/>
        </p:nvSpPr>
        <p:spPr>
          <a:xfrm>
            <a:off x="304800" y="298800"/>
            <a:ext cx="1061188" cy="296081"/>
          </a:xfrm>
          <a:prstGeom prst="rect">
            <a:avLst/>
          </a:prstGeom>
          <a:noFill/>
        </p:spPr>
        <p:txBody>
          <a:bodyPr wrap="none" lIns="0" rIns="0" rtlCol="0" anchor="ctr">
            <a:noAutofit/>
          </a:bodyPr>
          <a:lstStyle/>
          <a:p>
            <a:r>
              <a:rPr lang="en-GB" sz="2400" dirty="0"/>
              <a:t>Contact</a:t>
            </a:r>
          </a:p>
        </p:txBody>
      </p:sp>
      <p:sp>
        <p:nvSpPr>
          <p:cNvPr id="9" name="Content Placeholder 8">
            <a:extLst>
              <a:ext uri="{FF2B5EF4-FFF2-40B4-BE49-F238E27FC236}">
                <a16:creationId xmlns:a16="http://schemas.microsoft.com/office/drawing/2014/main" id="{3638F8DD-BEC9-6467-0409-DEAA51E30C84}"/>
              </a:ext>
            </a:extLst>
          </p:cNvPr>
          <p:cNvSpPr>
            <a:spLocks noGrp="1"/>
          </p:cNvSpPr>
          <p:nvPr>
            <p:ph sz="quarter" idx="10"/>
          </p:nvPr>
        </p:nvSpPr>
        <p:spPr>
          <a:xfrm>
            <a:off x="304799" y="1729024"/>
            <a:ext cx="6400800" cy="2520000"/>
          </a:xfrm>
        </p:spPr>
        <p:txBody>
          <a:bodyPr tIns="0" numCol="2" spcCol="288000"/>
          <a:lstStyle>
            <a:lvl1pPr marL="0" indent="0">
              <a:spcAft>
                <a:spcPts val="0"/>
              </a:spcAft>
              <a:buNone/>
              <a:defRPr sz="1000" b="1"/>
            </a:lvl1pPr>
            <a:lvl2pPr marL="0" indent="0">
              <a:spcAft>
                <a:spcPts val="0"/>
              </a:spcAft>
              <a:buNone/>
              <a:defRPr sz="1000"/>
            </a:lvl2pPr>
            <a:lvl3pPr marL="357188" indent="0">
              <a:spcAft>
                <a:spcPts val="0"/>
              </a:spcAft>
              <a:buNone/>
              <a:defRPr sz="1000"/>
            </a:lvl3pPr>
            <a:lvl4pPr marL="534988" indent="0">
              <a:spcAft>
                <a:spcPts val="0"/>
              </a:spcAft>
              <a:buNone/>
              <a:defRPr sz="1000"/>
            </a:lvl4pPr>
            <a:lvl5pPr marL="715963" indent="0">
              <a:spcAft>
                <a:spcPts val="0"/>
              </a:spcAft>
              <a:buNone/>
              <a:defRPr sz="1000"/>
            </a:lvl5pPr>
          </a:lstStyle>
          <a:p>
            <a:pPr lvl="0"/>
            <a:r>
              <a:rPr lang="en-US"/>
              <a:t>Click to edit Master text styles</a:t>
            </a:r>
          </a:p>
          <a:p>
            <a:pPr lvl="1"/>
            <a:r>
              <a:rPr lang="en-US"/>
              <a:t>Second level</a:t>
            </a:r>
          </a:p>
        </p:txBody>
      </p:sp>
      <p:sp>
        <p:nvSpPr>
          <p:cNvPr id="11" name="TextBox 10">
            <a:extLst>
              <a:ext uri="{FF2B5EF4-FFF2-40B4-BE49-F238E27FC236}">
                <a16:creationId xmlns:a16="http://schemas.microsoft.com/office/drawing/2014/main" id="{1E5C39CC-12F0-243C-E79C-57F054AE9789}"/>
              </a:ext>
            </a:extLst>
          </p:cNvPr>
          <p:cNvSpPr txBox="1"/>
          <p:nvPr userDrawn="1"/>
        </p:nvSpPr>
        <p:spPr>
          <a:xfrm>
            <a:off x="304800" y="4536000"/>
            <a:ext cx="5791200" cy="1137600"/>
          </a:xfrm>
          <a:prstGeom prst="rect">
            <a:avLst/>
          </a:prstGeom>
          <a:noFill/>
        </p:spPr>
        <p:txBody>
          <a:bodyPr wrap="square" lIns="0" tIns="0" rIns="0" bIns="0" numCol="1" spcCol="144000" rtlCol="0">
            <a:noAutofit/>
          </a:bodyPr>
          <a:lstStyle/>
          <a:p>
            <a:pPr>
              <a:lnSpc>
                <a:spcPct val="107000"/>
              </a:lnSpc>
              <a:spcAft>
                <a:spcPts val="800"/>
              </a:spcAft>
            </a:pPr>
            <a:r>
              <a:rPr lang="en-GB" sz="1000" kern="100" dirty="0" err="1">
                <a:effectLst/>
                <a:latin typeface="+mj-lt"/>
                <a:ea typeface="Aptos" panose="020B0004020202020204" pitchFamily="34" charset="0"/>
                <a:cs typeface="Times New Roman" panose="02020603050405020304" pitchFamily="18" charset="0"/>
              </a:rPr>
              <a:t>Forvis</a:t>
            </a:r>
            <a:r>
              <a:rPr lang="en-GB" sz="1000" kern="100" dirty="0">
                <a:effectLst/>
                <a:latin typeface="+mj-lt"/>
                <a:ea typeface="Aptos" panose="020B0004020202020204" pitchFamily="34" charset="0"/>
                <a:cs typeface="Times New Roman" panose="02020603050405020304" pitchFamily="18" charset="0"/>
              </a:rPr>
              <a:t> Mazars Group SC is an independent member of </a:t>
            </a:r>
            <a:r>
              <a:rPr lang="cs-CZ" sz="1000" kern="100" dirty="0">
                <a:effectLst/>
                <a:latin typeface="+mj-lt"/>
                <a:ea typeface="Aptos" panose="020B0004020202020204" pitchFamily="34" charset="0"/>
                <a:cs typeface="Times New Roman" panose="02020603050405020304" pitchFamily="18" charset="0"/>
              </a:rPr>
              <a:t> </a:t>
            </a:r>
            <a:r>
              <a:rPr lang="en-GB" sz="1000" kern="100" dirty="0" err="1">
                <a:effectLst/>
                <a:latin typeface="+mj-lt"/>
                <a:ea typeface="Aptos" panose="020B0004020202020204" pitchFamily="34" charset="0"/>
                <a:cs typeface="Times New Roman" panose="02020603050405020304" pitchFamily="18" charset="0"/>
              </a:rPr>
              <a:t>Forvis</a:t>
            </a:r>
            <a:r>
              <a:rPr lang="en-GB" sz="1000" kern="100" dirty="0">
                <a:effectLst/>
                <a:latin typeface="+mj-lt"/>
                <a:ea typeface="Aptos" panose="020B0004020202020204" pitchFamily="34" charset="0"/>
                <a:cs typeface="Times New Roman" panose="02020603050405020304" pitchFamily="18" charset="0"/>
              </a:rPr>
              <a:t> Mazars Global, a leading professional services network. Operating as an internationally integrated partnership in over 100 countries and territories, </a:t>
            </a:r>
            <a:r>
              <a:rPr lang="en-GB" sz="1000" kern="100" dirty="0" err="1">
                <a:effectLst/>
                <a:latin typeface="+mj-lt"/>
                <a:ea typeface="Aptos" panose="020B0004020202020204" pitchFamily="34" charset="0"/>
                <a:cs typeface="Times New Roman" panose="02020603050405020304" pitchFamily="18" charset="0"/>
              </a:rPr>
              <a:t>Forvis</a:t>
            </a:r>
            <a:r>
              <a:rPr lang="en-GB" sz="1000" kern="100" dirty="0">
                <a:effectLst/>
                <a:latin typeface="+mj-lt"/>
                <a:ea typeface="Aptos" panose="020B0004020202020204" pitchFamily="34" charset="0"/>
                <a:cs typeface="Times New Roman" panose="02020603050405020304" pitchFamily="18" charset="0"/>
              </a:rPr>
              <a:t> Mazars Group specialises in audit, tax and advisory services. The partnership draws on the expertise and cultural understanding of over 35,0000 professionals across the globe to assist clients of all sizes at every stage in their development. </a:t>
            </a:r>
            <a:r>
              <a:rPr lang="en-GB" sz="1000" kern="100" dirty="0" err="1">
                <a:effectLst/>
                <a:latin typeface="+mj-lt"/>
                <a:ea typeface="Aptos" panose="020B0004020202020204" pitchFamily="34" charset="0"/>
                <a:cs typeface="Times New Roman" panose="02020603050405020304" pitchFamily="18" charset="0"/>
              </a:rPr>
              <a:t>Forvis</a:t>
            </a:r>
            <a:r>
              <a:rPr lang="en-GB" sz="1000" kern="100" dirty="0">
                <a:effectLst/>
                <a:latin typeface="+mj-lt"/>
                <a:ea typeface="Aptos" panose="020B0004020202020204" pitchFamily="34" charset="0"/>
                <a:cs typeface="Times New Roman" panose="02020603050405020304" pitchFamily="18" charset="0"/>
              </a:rPr>
              <a:t> Mazars in </a:t>
            </a:r>
            <a:r>
              <a:rPr lang="en-GB" sz="1000" kern="100" dirty="0">
                <a:solidFill>
                  <a:srgbClr val="FF0000"/>
                </a:solidFill>
                <a:effectLst/>
                <a:latin typeface="+mj-lt"/>
                <a:ea typeface="Aptos" panose="020B0004020202020204" pitchFamily="34" charset="0"/>
                <a:cs typeface="Times New Roman" panose="02020603050405020304" pitchFamily="18" charset="0"/>
              </a:rPr>
              <a:t>[COUNTRY] </a:t>
            </a:r>
            <a:r>
              <a:rPr lang="en-GB" sz="1000" kern="100" dirty="0">
                <a:effectLst/>
                <a:latin typeface="+mj-lt"/>
                <a:ea typeface="Aptos" panose="020B0004020202020204" pitchFamily="34" charset="0"/>
                <a:cs typeface="Times New Roman" panose="02020603050405020304" pitchFamily="18" charset="0"/>
              </a:rPr>
              <a:t>is part of the </a:t>
            </a:r>
            <a:r>
              <a:rPr lang="en-GB" sz="1000" kern="100" dirty="0" err="1">
                <a:effectLst/>
                <a:latin typeface="+mj-lt"/>
                <a:ea typeface="Aptos" panose="020B0004020202020204" pitchFamily="34" charset="0"/>
                <a:cs typeface="Times New Roman" panose="02020603050405020304" pitchFamily="18" charset="0"/>
              </a:rPr>
              <a:t>Forvis</a:t>
            </a:r>
            <a:r>
              <a:rPr lang="en-GB" sz="1000" kern="100" dirty="0">
                <a:effectLst/>
                <a:latin typeface="+mj-lt"/>
                <a:ea typeface="Aptos" panose="020B0004020202020204" pitchFamily="34" charset="0"/>
                <a:cs typeface="Times New Roman" panose="02020603050405020304" pitchFamily="18" charset="0"/>
              </a:rPr>
              <a:t> Mazars Group SC. Visit </a:t>
            </a:r>
            <a:r>
              <a:rPr lang="en-GB" sz="1000" kern="100" dirty="0" err="1">
                <a:effectLst/>
                <a:latin typeface="+mj-lt"/>
                <a:ea typeface="Aptos" panose="020B0004020202020204" pitchFamily="34" charset="0"/>
                <a:cs typeface="Times New Roman" panose="02020603050405020304" pitchFamily="18" charset="0"/>
              </a:rPr>
              <a:t>Forvis</a:t>
            </a:r>
            <a:r>
              <a:rPr lang="en-GB" sz="1000" kern="100" dirty="0">
                <a:effectLst/>
                <a:latin typeface="+mj-lt"/>
                <a:ea typeface="Aptos" panose="020B0004020202020204" pitchFamily="34" charset="0"/>
                <a:cs typeface="Times New Roman" panose="02020603050405020304" pitchFamily="18" charset="0"/>
              </a:rPr>
              <a:t> Mazars.com to learn more.</a:t>
            </a:r>
          </a:p>
          <a:p>
            <a:pPr>
              <a:lnSpc>
                <a:spcPct val="107000"/>
              </a:lnSpc>
              <a:spcAft>
                <a:spcPts val="800"/>
              </a:spcAft>
            </a:pPr>
            <a:r>
              <a:rPr lang="en-GB" sz="1000" kern="100" dirty="0">
                <a:effectLst/>
                <a:latin typeface="+mj-lt"/>
                <a:ea typeface="Aptos" panose="020B0004020202020204" pitchFamily="34" charset="0"/>
                <a:cs typeface="Times New Roman" panose="02020603050405020304" pitchFamily="18" charset="0"/>
              </a:rPr>
              <a:t>The contents of this document are confidential and not for distribution to anyone other than the recipients. Disclosure to third parties cannot be made without the prior written consent of </a:t>
            </a:r>
            <a:r>
              <a:rPr lang="en-GB" sz="1000" kern="100" dirty="0" err="1">
                <a:effectLst/>
                <a:latin typeface="+mj-lt"/>
                <a:ea typeface="Aptos" panose="020B0004020202020204" pitchFamily="34" charset="0"/>
                <a:cs typeface="Times New Roman" panose="02020603050405020304" pitchFamily="18" charset="0"/>
              </a:rPr>
              <a:t>Forvis</a:t>
            </a:r>
            <a:r>
              <a:rPr lang="en-GB" sz="1000" kern="100" dirty="0">
                <a:effectLst/>
                <a:latin typeface="+mj-lt"/>
                <a:ea typeface="Aptos" panose="020B0004020202020204" pitchFamily="34" charset="0"/>
                <a:cs typeface="Times New Roman" panose="02020603050405020304" pitchFamily="18" charset="0"/>
              </a:rPr>
              <a:t> Mazars Group SC. </a:t>
            </a:r>
          </a:p>
        </p:txBody>
      </p:sp>
      <p:sp>
        <p:nvSpPr>
          <p:cNvPr id="2" name="TextBox 1">
            <a:extLst>
              <a:ext uri="{FF2B5EF4-FFF2-40B4-BE49-F238E27FC236}">
                <a16:creationId xmlns:a16="http://schemas.microsoft.com/office/drawing/2014/main" id="{31154649-4A4B-29E4-6982-D75D679FBBB3}"/>
              </a:ext>
            </a:extLst>
          </p:cNvPr>
          <p:cNvSpPr txBox="1"/>
          <p:nvPr userDrawn="1"/>
        </p:nvSpPr>
        <p:spPr>
          <a:xfrm>
            <a:off x="304800" y="1260000"/>
            <a:ext cx="3268869" cy="369332"/>
          </a:xfrm>
          <a:prstGeom prst="rect">
            <a:avLst/>
          </a:prstGeom>
          <a:noFill/>
        </p:spPr>
        <p:txBody>
          <a:bodyPr wrap="square" lIns="0" rIns="0" rtlCol="0">
            <a:spAutoFit/>
          </a:bodyPr>
          <a:lstStyle/>
          <a:p>
            <a:r>
              <a:rPr lang="en-GB" b="1" dirty="0" err="1"/>
              <a:t>Forvis</a:t>
            </a:r>
            <a:r>
              <a:rPr lang="en-GB" b="1" dirty="0"/>
              <a:t> Mazars</a:t>
            </a:r>
          </a:p>
        </p:txBody>
      </p:sp>
      <p:pic>
        <p:nvPicPr>
          <p:cNvPr id="14" name="Picture 13" descr="Blue letters on a black background&#10;&#10;Description automatically generated">
            <a:extLst>
              <a:ext uri="{FF2B5EF4-FFF2-40B4-BE49-F238E27FC236}">
                <a16:creationId xmlns:a16="http://schemas.microsoft.com/office/drawing/2014/main" id="{4E953B84-1292-D8C9-56C7-D9928E65701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1963" y="6164997"/>
            <a:ext cx="1080000" cy="454003"/>
          </a:xfrm>
          <a:prstGeom prst="rect">
            <a:avLst/>
          </a:prstGeom>
        </p:spPr>
      </p:pic>
      <p:sp>
        <p:nvSpPr>
          <p:cNvPr id="3" name="TextBox 2">
            <a:extLst>
              <a:ext uri="{FF2B5EF4-FFF2-40B4-BE49-F238E27FC236}">
                <a16:creationId xmlns:a16="http://schemas.microsoft.com/office/drawing/2014/main" id="{8B0FECF7-72DC-4349-1C60-21C542C4FA3E}"/>
              </a:ext>
            </a:extLst>
          </p:cNvPr>
          <p:cNvSpPr txBox="1"/>
          <p:nvPr userDrawn="1"/>
        </p:nvSpPr>
        <p:spPr>
          <a:xfrm>
            <a:off x="7772400" y="1260000"/>
            <a:ext cx="4119563" cy="3077766"/>
          </a:xfrm>
          <a:prstGeom prst="rect">
            <a:avLst/>
          </a:prstGeom>
          <a:noFill/>
        </p:spPr>
        <p:txBody>
          <a:bodyPr wrap="square" lIns="0" r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1200" dirty="0">
                <a:solidFill>
                  <a:schemeClr val="tx1"/>
                </a:solidFill>
                <a:latin typeface="+mn-lt"/>
                <a:ea typeface="+mn-ea"/>
                <a:cs typeface="+mn-cs"/>
              </a:rPr>
              <a:t>LinkedIn</a:t>
            </a:r>
            <a:r>
              <a:rPr lang="cs-CZ" sz="1400" b="1" kern="1200" dirty="0">
                <a:solidFill>
                  <a:schemeClr val="tx1"/>
                </a:solidFill>
                <a:latin typeface="+mn-lt"/>
                <a:ea typeface="+mn-ea"/>
                <a:cs typeface="+mn-cs"/>
              </a:rPr>
              <a:t>:</a:t>
            </a:r>
            <a:r>
              <a:rPr lang="cs-CZ" sz="1400" b="0" kern="1200" dirty="0">
                <a:solidFill>
                  <a:schemeClr val="tx1"/>
                </a:solidFill>
                <a:latin typeface="+mn-lt"/>
                <a:ea typeface="+mn-ea"/>
                <a:cs typeface="+mn-cs"/>
              </a:rPr>
              <a:t> </a:t>
            </a:r>
            <a:r>
              <a:rPr lang="cs-CZ" sz="1400" b="0" u="none" kern="1200" dirty="0">
                <a:solidFill>
                  <a:schemeClr val="tx1"/>
                </a:solidFill>
                <a:latin typeface="+mn-lt"/>
                <a:ea typeface="+mn-ea"/>
                <a:cs typeface="+mn-cs"/>
                <a:hlinkClick r:id="rId3">
                  <a:extLst>
                    <a:ext uri="{A12FA001-AC4F-418D-AE19-62706E023703}">
                      <ahyp:hlinkClr xmlns:ahyp="http://schemas.microsoft.com/office/drawing/2018/hyperlinkcolor" val="tx"/>
                    </a:ext>
                  </a:extLst>
                </a:hlinkClick>
              </a:rPr>
              <a:t>www.linkedin.com/company/forvisForvis </a:t>
            </a:r>
            <a:r>
              <a:rPr lang="cs-CZ" sz="1400" b="0" u="none" kern="1200" dirty="0" err="1">
                <a:solidFill>
                  <a:schemeClr val="tx1"/>
                </a:solidFill>
                <a:latin typeface="+mn-lt"/>
                <a:ea typeface="+mn-ea"/>
                <a:cs typeface="+mn-cs"/>
                <a:hlinkClick r:id="rId3">
                  <a:extLst>
                    <a:ext uri="{A12FA001-AC4F-418D-AE19-62706E023703}">
                      <ahyp:hlinkClr xmlns:ahyp="http://schemas.microsoft.com/office/drawing/2018/hyperlinkcolor" val="tx"/>
                    </a:ext>
                  </a:extLst>
                </a:hlinkClick>
              </a:rPr>
              <a:t>Mazarscz</a:t>
            </a:r>
            <a:endParaRPr lang="en-GB" sz="1400" b="0" u="none" kern="1200" dirty="0">
              <a:solidFill>
                <a:schemeClr val="tx1"/>
              </a:solidFill>
              <a:latin typeface="+mn-lt"/>
              <a:ea typeface="+mn-ea"/>
              <a:cs typeface="+mn-cs"/>
            </a:endParaRPr>
          </a:p>
          <a:p>
            <a:endParaRPr lang="en-GB" sz="1400" b="0" kern="1200" dirty="0">
              <a:solidFill>
                <a:schemeClr val="tx1"/>
              </a:solidFill>
              <a:latin typeface="+mn-lt"/>
              <a:ea typeface="+mn-ea"/>
              <a:cs typeface="+mn-cs"/>
            </a:endParaRPr>
          </a:p>
          <a:p>
            <a:r>
              <a:rPr lang="en-GB" sz="1400" b="1" kern="1200" dirty="0">
                <a:solidFill>
                  <a:schemeClr val="tx1"/>
                </a:solidFill>
                <a:latin typeface="+mn-lt"/>
                <a:ea typeface="+mn-ea"/>
                <a:cs typeface="+mn-cs"/>
              </a:rPr>
              <a:t>X:</a:t>
            </a:r>
            <a:r>
              <a:rPr lang="cs-CZ" sz="1400" b="1" kern="1200" dirty="0">
                <a:solidFill>
                  <a:schemeClr val="tx1"/>
                </a:solidFill>
                <a:latin typeface="+mn-lt"/>
                <a:ea typeface="+mn-ea"/>
                <a:cs typeface="+mn-cs"/>
              </a:rPr>
              <a:t> </a:t>
            </a:r>
            <a:br>
              <a:rPr lang="cs-CZ" sz="1400" b="0" kern="1200" dirty="0">
                <a:solidFill>
                  <a:schemeClr val="tx1"/>
                </a:solidFill>
                <a:latin typeface="+mn-lt"/>
                <a:ea typeface="+mn-ea"/>
                <a:cs typeface="+mn-cs"/>
              </a:rPr>
            </a:br>
            <a:r>
              <a:rPr lang="cs-CZ" sz="1400" b="0" kern="1200" dirty="0">
                <a:solidFill>
                  <a:schemeClr val="tx1"/>
                </a:solidFill>
                <a:latin typeface="+mn-lt"/>
                <a:ea typeface="+mn-ea"/>
                <a:cs typeface="+mn-cs"/>
                <a:hlinkClick r:id="rId4">
                  <a:extLst>
                    <a:ext uri="{A12FA001-AC4F-418D-AE19-62706E023703}">
                      <ahyp:hlinkClr xmlns:ahyp="http://schemas.microsoft.com/office/drawing/2018/hyperlinkcolor" val="tx"/>
                    </a:ext>
                  </a:extLst>
                </a:hlinkClick>
              </a:rPr>
              <a:t>www.twitter.com/ForvisForvis </a:t>
            </a:r>
            <a:r>
              <a:rPr lang="cs-CZ" sz="1400" b="0" kern="1200" dirty="0" err="1">
                <a:solidFill>
                  <a:schemeClr val="tx1"/>
                </a:solidFill>
                <a:latin typeface="+mn-lt"/>
                <a:ea typeface="+mn-ea"/>
                <a:cs typeface="+mn-cs"/>
                <a:hlinkClick r:id="rId4">
                  <a:extLst>
                    <a:ext uri="{A12FA001-AC4F-418D-AE19-62706E023703}">
                      <ahyp:hlinkClr xmlns:ahyp="http://schemas.microsoft.com/office/drawing/2018/hyperlinkcolor" val="tx"/>
                    </a:ext>
                  </a:extLst>
                </a:hlinkClick>
              </a:rPr>
              <a:t>MazarsCZ</a:t>
            </a:r>
            <a:endParaRPr lang="en-GB" sz="1400" b="0" kern="1200" dirty="0">
              <a:solidFill>
                <a:schemeClr val="tx1"/>
              </a:solidFill>
              <a:latin typeface="+mn-lt"/>
              <a:ea typeface="+mn-ea"/>
              <a:cs typeface="+mn-cs"/>
            </a:endParaRPr>
          </a:p>
          <a:p>
            <a:endParaRPr lang="en-GB" sz="1400" b="0" kern="1200" dirty="0">
              <a:solidFill>
                <a:schemeClr val="tx1"/>
              </a:solidFill>
              <a:latin typeface="+mn-lt"/>
              <a:ea typeface="+mn-ea"/>
              <a:cs typeface="+mn-cs"/>
            </a:endParaRPr>
          </a:p>
          <a:p>
            <a:r>
              <a:rPr lang="en-GB" sz="1400" b="1" kern="1200" dirty="0">
                <a:solidFill>
                  <a:schemeClr val="tx1"/>
                </a:solidFill>
                <a:latin typeface="+mn-lt"/>
                <a:ea typeface="+mn-ea"/>
                <a:cs typeface="+mn-cs"/>
              </a:rPr>
              <a:t>Facebook:</a:t>
            </a:r>
            <a:r>
              <a:rPr lang="cs-CZ" sz="1400" b="0" kern="1200" dirty="0">
                <a:solidFill>
                  <a:schemeClr val="tx1"/>
                </a:solidFill>
                <a:latin typeface="+mn-lt"/>
                <a:ea typeface="+mn-ea"/>
                <a:cs typeface="+mn-cs"/>
              </a:rPr>
              <a:t> </a:t>
            </a:r>
            <a:br>
              <a:rPr lang="cs-CZ" sz="1400" b="0" kern="1200" dirty="0">
                <a:solidFill>
                  <a:schemeClr val="tx1"/>
                </a:solidFill>
                <a:latin typeface="+mn-lt"/>
                <a:ea typeface="+mn-ea"/>
                <a:cs typeface="+mn-cs"/>
              </a:rPr>
            </a:br>
            <a:r>
              <a:rPr lang="cs-CZ" sz="1400" b="0" kern="1200" dirty="0">
                <a:solidFill>
                  <a:schemeClr val="tx1"/>
                </a:solidFill>
                <a:latin typeface="+mn-lt"/>
                <a:ea typeface="+mn-ea"/>
                <a:cs typeface="+mn-cs"/>
                <a:hlinkClick r:id="rId5">
                  <a:extLst>
                    <a:ext uri="{A12FA001-AC4F-418D-AE19-62706E023703}">
                      <ahyp:hlinkClr xmlns:ahyp="http://schemas.microsoft.com/office/drawing/2018/hyperlinkcolor" val="tx"/>
                    </a:ext>
                  </a:extLst>
                </a:hlinkClick>
              </a:rPr>
              <a:t>www.facebook.com/ForvisForvis </a:t>
            </a:r>
            <a:r>
              <a:rPr lang="cs-CZ" sz="1400" b="0" kern="1200" dirty="0" err="1">
                <a:solidFill>
                  <a:schemeClr val="tx1"/>
                </a:solidFill>
                <a:latin typeface="+mn-lt"/>
                <a:ea typeface="+mn-ea"/>
                <a:cs typeface="+mn-cs"/>
                <a:hlinkClick r:id="rId5">
                  <a:extLst>
                    <a:ext uri="{A12FA001-AC4F-418D-AE19-62706E023703}">
                      <ahyp:hlinkClr xmlns:ahyp="http://schemas.microsoft.com/office/drawing/2018/hyperlinkcolor" val="tx"/>
                    </a:ext>
                  </a:extLst>
                </a:hlinkClick>
              </a:rPr>
              <a:t>MazarsCZ</a:t>
            </a:r>
            <a:r>
              <a:rPr lang="cs-CZ" sz="1400" b="0" kern="1200" dirty="0">
                <a:solidFill>
                  <a:schemeClr val="tx1"/>
                </a:solidFill>
                <a:latin typeface="+mn-lt"/>
                <a:ea typeface="+mn-ea"/>
                <a:cs typeface="+mn-cs"/>
                <a:hlinkClick r:id="rId5">
                  <a:extLst>
                    <a:ext uri="{A12FA001-AC4F-418D-AE19-62706E023703}">
                      <ahyp:hlinkClr xmlns:ahyp="http://schemas.microsoft.com/office/drawing/2018/hyperlinkcolor" val="tx"/>
                    </a:ext>
                  </a:extLst>
                </a:hlinkClick>
              </a:rPr>
              <a:t>/</a:t>
            </a:r>
            <a:endParaRPr lang="en-GB" sz="1400" b="0" kern="1200" dirty="0">
              <a:solidFill>
                <a:schemeClr val="tx1"/>
              </a:solidFill>
              <a:latin typeface="+mn-lt"/>
              <a:ea typeface="+mn-ea"/>
              <a:cs typeface="+mn-cs"/>
            </a:endParaRPr>
          </a:p>
          <a:p>
            <a:endParaRPr lang="en-GB" sz="1400" b="0" kern="1200" dirty="0">
              <a:solidFill>
                <a:schemeClr val="tx1"/>
              </a:solidFill>
              <a:latin typeface="+mn-lt"/>
              <a:ea typeface="+mn-ea"/>
              <a:cs typeface="+mn-cs"/>
            </a:endParaRPr>
          </a:p>
          <a:p>
            <a:r>
              <a:rPr lang="en-GB" sz="1400" b="1" kern="1200" dirty="0">
                <a:solidFill>
                  <a:schemeClr val="tx1"/>
                </a:solidFill>
                <a:latin typeface="+mn-lt"/>
                <a:ea typeface="+mn-ea"/>
                <a:cs typeface="+mn-cs"/>
              </a:rPr>
              <a:t>Instagram:</a:t>
            </a:r>
            <a:r>
              <a:rPr lang="cs-CZ" sz="1400" b="1" kern="1200" dirty="0">
                <a:solidFill>
                  <a:schemeClr val="tx1"/>
                </a:solidFill>
                <a:latin typeface="+mn-lt"/>
                <a:ea typeface="+mn-ea"/>
                <a:cs typeface="+mn-cs"/>
              </a:rPr>
              <a:t> </a:t>
            </a:r>
            <a:br>
              <a:rPr lang="cs-CZ" sz="1400" b="1" kern="1200" dirty="0">
                <a:solidFill>
                  <a:schemeClr val="tx1"/>
                </a:solidFill>
                <a:latin typeface="+mn-lt"/>
                <a:ea typeface="+mn-ea"/>
                <a:cs typeface="+mn-cs"/>
              </a:rPr>
            </a:br>
            <a:r>
              <a:rPr lang="cs-CZ" sz="1400" b="0" kern="1200" dirty="0">
                <a:solidFill>
                  <a:schemeClr val="tx1"/>
                </a:solidFill>
                <a:latin typeface="+mn-lt"/>
                <a:ea typeface="+mn-ea"/>
                <a:cs typeface="+mn-cs"/>
                <a:hlinkClick r:id="rId6">
                  <a:extLst>
                    <a:ext uri="{A12FA001-AC4F-418D-AE19-62706E023703}">
                      <ahyp:hlinkClr xmlns:ahyp="http://schemas.microsoft.com/office/drawing/2018/hyperlinkcolor" val="tx"/>
                    </a:ext>
                  </a:extLst>
                </a:hlinkClick>
              </a:rPr>
              <a:t>www.instagram.com/forvisForvis </a:t>
            </a:r>
            <a:r>
              <a:rPr lang="cs-CZ" sz="1400" b="0" kern="1200" dirty="0" err="1">
                <a:solidFill>
                  <a:schemeClr val="tx1"/>
                </a:solidFill>
                <a:latin typeface="+mn-lt"/>
                <a:ea typeface="+mn-ea"/>
                <a:cs typeface="+mn-cs"/>
                <a:hlinkClick r:id="rId6">
                  <a:extLst>
                    <a:ext uri="{A12FA001-AC4F-418D-AE19-62706E023703}">
                      <ahyp:hlinkClr xmlns:ahyp="http://schemas.microsoft.com/office/drawing/2018/hyperlinkcolor" val="tx"/>
                    </a:ext>
                  </a:extLst>
                </a:hlinkClick>
              </a:rPr>
              <a:t>Mazarscz</a:t>
            </a:r>
            <a:r>
              <a:rPr lang="cs-CZ" sz="1400" b="0" kern="1200" dirty="0">
                <a:solidFill>
                  <a:schemeClr val="tx1"/>
                </a:solidFill>
                <a:latin typeface="+mn-lt"/>
                <a:ea typeface="+mn-ea"/>
                <a:cs typeface="+mn-cs"/>
                <a:hlinkClick r:id="rId6">
                  <a:extLst>
                    <a:ext uri="{A12FA001-AC4F-418D-AE19-62706E023703}">
                      <ahyp:hlinkClr xmlns:ahyp="http://schemas.microsoft.com/office/drawing/2018/hyperlinkcolor" val="tx"/>
                    </a:ext>
                  </a:extLst>
                </a:hlinkClick>
              </a:rPr>
              <a:t>/</a:t>
            </a:r>
            <a:endParaRPr lang="en-GB" sz="1400" b="0" kern="1200" dirty="0">
              <a:solidFill>
                <a:schemeClr val="tx1"/>
              </a:solidFill>
              <a:latin typeface="+mn-lt"/>
              <a:ea typeface="+mn-ea"/>
              <a:cs typeface="+mn-cs"/>
            </a:endParaRPr>
          </a:p>
          <a:p>
            <a:endParaRPr lang="cs-CZ" sz="1400" b="0" kern="1200" dirty="0">
              <a:solidFill>
                <a:schemeClr val="tx1"/>
              </a:solidFill>
              <a:latin typeface="+mn-lt"/>
              <a:ea typeface="+mn-ea"/>
              <a:cs typeface="+mn-cs"/>
            </a:endParaRPr>
          </a:p>
          <a:p>
            <a:r>
              <a:rPr lang="cs-CZ" sz="1400" b="1" kern="1200" dirty="0">
                <a:solidFill>
                  <a:schemeClr val="tx1"/>
                </a:solidFill>
                <a:latin typeface="+mn-lt"/>
                <a:ea typeface="+mn-ea"/>
                <a:cs typeface="+mn-cs"/>
              </a:rPr>
              <a:t>Web:</a:t>
            </a:r>
          </a:p>
          <a:p>
            <a:r>
              <a:rPr lang="en-GB" sz="1400" b="0" kern="1200" dirty="0">
                <a:solidFill>
                  <a:schemeClr val="tx1"/>
                </a:solidFill>
                <a:latin typeface="+mn-lt"/>
                <a:ea typeface="+mn-ea"/>
                <a:cs typeface="+mn-cs"/>
                <a:hlinkClick r:id="rId7">
                  <a:extLst>
                    <a:ext uri="{A12FA001-AC4F-418D-AE19-62706E023703}">
                      <ahyp:hlinkClr xmlns:ahyp="http://schemas.microsoft.com/office/drawing/2018/hyperlinkcolor" val="tx"/>
                    </a:ext>
                  </a:extLst>
                </a:hlinkClick>
              </a:rPr>
              <a:t>www.forvisForvis Mazars.com</a:t>
            </a:r>
            <a:r>
              <a:rPr lang="cs-CZ" sz="1400" b="0" kern="1200" dirty="0">
                <a:solidFill>
                  <a:schemeClr val="tx1"/>
                </a:solidFill>
                <a:latin typeface="+mn-lt"/>
                <a:ea typeface="+mn-ea"/>
                <a:cs typeface="+mn-cs"/>
                <a:hlinkClick r:id="rId7">
                  <a:extLst>
                    <a:ext uri="{A12FA001-AC4F-418D-AE19-62706E023703}">
                      <ahyp:hlinkClr xmlns:ahyp="http://schemas.microsoft.com/office/drawing/2018/hyperlinkcolor" val="tx"/>
                    </a:ext>
                  </a:extLst>
                </a:hlinkClick>
              </a:rPr>
              <a:t>/</a:t>
            </a:r>
            <a:r>
              <a:rPr lang="cs-CZ" sz="1400" b="0" kern="1200" dirty="0" err="1">
                <a:solidFill>
                  <a:schemeClr val="tx1"/>
                </a:solidFill>
                <a:latin typeface="+mn-lt"/>
                <a:ea typeface="+mn-ea"/>
                <a:cs typeface="+mn-cs"/>
                <a:hlinkClick r:id="rId7">
                  <a:extLst>
                    <a:ext uri="{A12FA001-AC4F-418D-AE19-62706E023703}">
                      <ahyp:hlinkClr xmlns:ahyp="http://schemas.microsoft.com/office/drawing/2018/hyperlinkcolor" val="tx"/>
                    </a:ext>
                  </a:extLst>
                </a:hlinkClick>
              </a:rPr>
              <a:t>cz</a:t>
            </a:r>
            <a:endParaRPr lang="en-GB" sz="1400" b="0" kern="1200" dirty="0">
              <a:solidFill>
                <a:schemeClr val="tx1"/>
              </a:solidFill>
              <a:latin typeface="+mn-lt"/>
              <a:ea typeface="+mn-ea"/>
              <a:cs typeface="+mn-cs"/>
            </a:endParaRPr>
          </a:p>
        </p:txBody>
      </p:sp>
      <p:sp>
        <p:nvSpPr>
          <p:cNvPr id="6" name="TextBox 5">
            <a:extLst>
              <a:ext uri="{FF2B5EF4-FFF2-40B4-BE49-F238E27FC236}">
                <a16:creationId xmlns:a16="http://schemas.microsoft.com/office/drawing/2014/main" id="{D1365BCA-CA51-65B5-AAFA-7988DFF16AC2}"/>
              </a:ext>
            </a:extLst>
          </p:cNvPr>
          <p:cNvSpPr txBox="1"/>
          <p:nvPr userDrawn="1"/>
        </p:nvSpPr>
        <p:spPr>
          <a:xfrm>
            <a:off x="7772400" y="298800"/>
            <a:ext cx="1496051" cy="296081"/>
          </a:xfrm>
          <a:prstGeom prst="rect">
            <a:avLst/>
          </a:prstGeom>
          <a:noFill/>
        </p:spPr>
        <p:txBody>
          <a:bodyPr wrap="none" lIns="0" rIns="0" rtlCol="0" anchor="ctr">
            <a:noAutofit/>
          </a:bodyPr>
          <a:lstStyle/>
          <a:p>
            <a:r>
              <a:rPr lang="en-GB" sz="2400" dirty="0">
                <a:solidFill>
                  <a:schemeClr val="tx1"/>
                </a:solidFill>
              </a:rPr>
              <a:t>Follow us</a:t>
            </a:r>
          </a:p>
        </p:txBody>
      </p:sp>
    </p:spTree>
    <p:extLst>
      <p:ext uri="{BB962C8B-B14F-4D97-AF65-F5344CB8AC3E}">
        <p14:creationId xmlns:p14="http://schemas.microsoft.com/office/powerpoint/2010/main" val="2593680613"/>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orient="horz" pos="417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Outro - true blue background">
    <p:bg>
      <p:bgPr>
        <a:solidFill>
          <a:schemeClr val="tx2"/>
        </a:solidFill>
        <a:effectLst/>
      </p:bgPr>
    </p:bg>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D19440D8-36C8-9F20-5BE6-5D024AE51BA0}"/>
              </a:ext>
            </a:extLst>
          </p:cNvPr>
          <p:cNvSpPr txBox="1"/>
          <p:nvPr userDrawn="1"/>
        </p:nvSpPr>
        <p:spPr>
          <a:xfrm>
            <a:off x="304800" y="298800"/>
            <a:ext cx="1061188" cy="296081"/>
          </a:xfrm>
          <a:prstGeom prst="rect">
            <a:avLst/>
          </a:prstGeom>
          <a:noFill/>
        </p:spPr>
        <p:txBody>
          <a:bodyPr wrap="none" lIns="0" rIns="0" rtlCol="0" anchor="ctr">
            <a:noAutofit/>
          </a:bodyPr>
          <a:lstStyle/>
          <a:p>
            <a:r>
              <a:rPr lang="en-GB" sz="2400" dirty="0">
                <a:solidFill>
                  <a:schemeClr val="bg1"/>
                </a:solidFill>
              </a:rPr>
              <a:t>Contact</a:t>
            </a:r>
          </a:p>
        </p:txBody>
      </p:sp>
      <p:sp>
        <p:nvSpPr>
          <p:cNvPr id="2" name="TextBox 1">
            <a:extLst>
              <a:ext uri="{FF2B5EF4-FFF2-40B4-BE49-F238E27FC236}">
                <a16:creationId xmlns:a16="http://schemas.microsoft.com/office/drawing/2014/main" id="{31154649-4A4B-29E4-6982-D75D679FBBB3}"/>
              </a:ext>
            </a:extLst>
          </p:cNvPr>
          <p:cNvSpPr txBox="1"/>
          <p:nvPr userDrawn="1"/>
        </p:nvSpPr>
        <p:spPr>
          <a:xfrm>
            <a:off x="304800" y="1260000"/>
            <a:ext cx="4235669" cy="369332"/>
          </a:xfrm>
          <a:prstGeom prst="rect">
            <a:avLst/>
          </a:prstGeom>
          <a:noFill/>
        </p:spPr>
        <p:txBody>
          <a:bodyPr wrap="square" lIns="0" rIns="0" rtlCol="0">
            <a:spAutoFit/>
          </a:bodyPr>
          <a:lstStyle/>
          <a:p>
            <a:r>
              <a:rPr lang="en-GB" b="1" dirty="0" err="1">
                <a:solidFill>
                  <a:schemeClr val="bg1"/>
                </a:solidFill>
              </a:rPr>
              <a:t>Forvis</a:t>
            </a:r>
            <a:r>
              <a:rPr lang="en-GB" b="1" dirty="0">
                <a:solidFill>
                  <a:schemeClr val="bg1"/>
                </a:solidFill>
              </a:rPr>
              <a:t> Mazars</a:t>
            </a:r>
            <a:r>
              <a:rPr lang="cs-CZ" b="1" dirty="0">
                <a:solidFill>
                  <a:schemeClr val="bg1"/>
                </a:solidFill>
              </a:rPr>
              <a:t> in </a:t>
            </a:r>
            <a:r>
              <a:rPr lang="cs-CZ" b="1" dirty="0" err="1">
                <a:solidFill>
                  <a:schemeClr val="bg1"/>
                </a:solidFill>
              </a:rPr>
              <a:t>the</a:t>
            </a:r>
            <a:r>
              <a:rPr lang="cs-CZ" b="1" dirty="0">
                <a:solidFill>
                  <a:schemeClr val="bg1"/>
                </a:solidFill>
              </a:rPr>
              <a:t> Czech Republic</a:t>
            </a:r>
            <a:endParaRPr lang="en-GB" b="1" dirty="0">
              <a:solidFill>
                <a:schemeClr val="bg1"/>
              </a:solidFill>
            </a:endParaRPr>
          </a:p>
        </p:txBody>
      </p:sp>
      <p:pic>
        <p:nvPicPr>
          <p:cNvPr id="14" name="Picture 13">
            <a:extLst>
              <a:ext uri="{FF2B5EF4-FFF2-40B4-BE49-F238E27FC236}">
                <a16:creationId xmlns:a16="http://schemas.microsoft.com/office/drawing/2014/main" id="{4E953B84-1292-D8C9-56C7-D9928E65701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11963" y="6164997"/>
            <a:ext cx="1080000" cy="454002"/>
          </a:xfrm>
          <a:prstGeom prst="rect">
            <a:avLst/>
          </a:prstGeom>
        </p:spPr>
      </p:pic>
      <p:sp>
        <p:nvSpPr>
          <p:cNvPr id="5" name="TextBox 4">
            <a:extLst>
              <a:ext uri="{FF2B5EF4-FFF2-40B4-BE49-F238E27FC236}">
                <a16:creationId xmlns:a16="http://schemas.microsoft.com/office/drawing/2014/main" id="{98A16BCA-0F35-B35F-6C45-E59654DD7C87}"/>
              </a:ext>
            </a:extLst>
          </p:cNvPr>
          <p:cNvSpPr txBox="1"/>
          <p:nvPr userDrawn="1"/>
        </p:nvSpPr>
        <p:spPr>
          <a:xfrm>
            <a:off x="304800" y="4536000"/>
            <a:ext cx="5648399" cy="1137600"/>
          </a:xfrm>
          <a:prstGeom prst="rect">
            <a:avLst/>
          </a:prstGeom>
          <a:noFill/>
        </p:spPr>
        <p:txBody>
          <a:bodyPr wrap="square" lIns="0" tIns="0" rIns="0" bIns="0" numCol="1" spcCol="144000" rtlCol="0">
            <a:noAutofit/>
          </a:bodyPr>
          <a:lstStyle/>
          <a:p>
            <a:pPr>
              <a:lnSpc>
                <a:spcPct val="107000"/>
              </a:lnSpc>
              <a:spcAft>
                <a:spcPts val="800"/>
              </a:spcAft>
            </a:pPr>
            <a:r>
              <a:rPr lang="en-GB" sz="1000" kern="100" dirty="0" err="1">
                <a:solidFill>
                  <a:schemeClr val="bg1"/>
                </a:solidFill>
                <a:effectLst/>
                <a:latin typeface="+mj-lt"/>
                <a:ea typeface="Aptos" panose="020B0004020202020204" pitchFamily="34" charset="0"/>
                <a:cs typeface="Times New Roman" panose="02020603050405020304" pitchFamily="18" charset="0"/>
              </a:rPr>
              <a:t>Forvis</a:t>
            </a:r>
            <a:r>
              <a:rPr lang="en-GB" sz="1000" kern="100" dirty="0">
                <a:solidFill>
                  <a:schemeClr val="bg1"/>
                </a:solidFill>
                <a:effectLst/>
                <a:latin typeface="+mj-lt"/>
                <a:ea typeface="Aptos" panose="020B0004020202020204" pitchFamily="34" charset="0"/>
                <a:cs typeface="Times New Roman" panose="02020603050405020304" pitchFamily="18" charset="0"/>
              </a:rPr>
              <a:t> Mazars Group SC is an independent member of</a:t>
            </a:r>
            <a:r>
              <a:rPr lang="cs-CZ" sz="1000" kern="100" dirty="0">
                <a:solidFill>
                  <a:schemeClr val="bg1"/>
                </a:solidFill>
                <a:effectLst/>
                <a:latin typeface="+mj-lt"/>
                <a:ea typeface="Aptos" panose="020B0004020202020204" pitchFamily="34" charset="0"/>
                <a:cs typeface="Times New Roman" panose="02020603050405020304" pitchFamily="18" charset="0"/>
              </a:rPr>
              <a:t> </a:t>
            </a:r>
            <a:r>
              <a:rPr lang="en-GB" sz="1000" kern="100" dirty="0" err="1">
                <a:solidFill>
                  <a:schemeClr val="bg1"/>
                </a:solidFill>
                <a:effectLst/>
                <a:latin typeface="+mj-lt"/>
                <a:ea typeface="Aptos" panose="020B0004020202020204" pitchFamily="34" charset="0"/>
                <a:cs typeface="Times New Roman" panose="02020603050405020304" pitchFamily="18" charset="0"/>
              </a:rPr>
              <a:t>Forvis</a:t>
            </a:r>
            <a:r>
              <a:rPr lang="en-GB" sz="1000" kern="100" dirty="0">
                <a:solidFill>
                  <a:schemeClr val="bg1"/>
                </a:solidFill>
                <a:effectLst/>
                <a:latin typeface="+mj-lt"/>
                <a:ea typeface="Aptos" panose="020B0004020202020204" pitchFamily="34" charset="0"/>
                <a:cs typeface="Times New Roman" panose="02020603050405020304" pitchFamily="18" charset="0"/>
              </a:rPr>
              <a:t> Mazars Global, a leading professional services network. Operating as an internationally integrated partnership in over 100 countries and territories, </a:t>
            </a:r>
            <a:r>
              <a:rPr lang="en-GB" sz="1000" kern="100" dirty="0" err="1">
                <a:solidFill>
                  <a:schemeClr val="bg1"/>
                </a:solidFill>
                <a:effectLst/>
                <a:latin typeface="+mj-lt"/>
                <a:ea typeface="Aptos" panose="020B0004020202020204" pitchFamily="34" charset="0"/>
                <a:cs typeface="Times New Roman" panose="02020603050405020304" pitchFamily="18" charset="0"/>
              </a:rPr>
              <a:t>Forvis</a:t>
            </a:r>
            <a:r>
              <a:rPr lang="en-GB" sz="1000" kern="100" dirty="0">
                <a:solidFill>
                  <a:schemeClr val="bg1"/>
                </a:solidFill>
                <a:effectLst/>
                <a:latin typeface="+mj-lt"/>
                <a:ea typeface="Aptos" panose="020B0004020202020204" pitchFamily="34" charset="0"/>
                <a:cs typeface="Times New Roman" panose="02020603050405020304" pitchFamily="18" charset="0"/>
              </a:rPr>
              <a:t> Mazars Group specialises in audit, tax and advisory services. The partnership draws on the expertise and cultural understanding of over </a:t>
            </a:r>
            <a:r>
              <a:rPr lang="cs-CZ" sz="1000" kern="100" dirty="0">
                <a:solidFill>
                  <a:schemeClr val="bg1"/>
                </a:solidFill>
                <a:effectLst/>
                <a:latin typeface="+mj-lt"/>
                <a:ea typeface="Aptos" panose="020B0004020202020204" pitchFamily="34" charset="0"/>
                <a:cs typeface="Times New Roman" panose="02020603050405020304" pitchFamily="18" charset="0"/>
              </a:rPr>
              <a:t>40</a:t>
            </a:r>
            <a:r>
              <a:rPr lang="en-GB" sz="1000" kern="100" dirty="0">
                <a:solidFill>
                  <a:schemeClr val="bg1"/>
                </a:solidFill>
                <a:effectLst/>
                <a:latin typeface="+mj-lt"/>
                <a:ea typeface="Aptos" panose="020B0004020202020204" pitchFamily="34" charset="0"/>
                <a:cs typeface="Times New Roman" panose="02020603050405020304" pitchFamily="18" charset="0"/>
              </a:rPr>
              <a:t>,0000 professionals across the globe to assist clients of all sizes at every stage in their development. </a:t>
            </a:r>
            <a:r>
              <a:rPr lang="en-GB" sz="1000" kern="100" dirty="0" err="1">
                <a:solidFill>
                  <a:schemeClr val="bg1"/>
                </a:solidFill>
                <a:effectLst/>
                <a:latin typeface="+mj-lt"/>
                <a:ea typeface="Aptos" panose="020B0004020202020204" pitchFamily="34" charset="0"/>
                <a:cs typeface="Times New Roman" panose="02020603050405020304" pitchFamily="18" charset="0"/>
              </a:rPr>
              <a:t>Forvis</a:t>
            </a:r>
            <a:r>
              <a:rPr lang="en-GB" sz="1000" kern="100" dirty="0">
                <a:solidFill>
                  <a:schemeClr val="bg1"/>
                </a:solidFill>
                <a:effectLst/>
                <a:latin typeface="+mj-lt"/>
                <a:ea typeface="Aptos" panose="020B0004020202020204" pitchFamily="34" charset="0"/>
                <a:cs typeface="Times New Roman" panose="02020603050405020304" pitchFamily="18" charset="0"/>
              </a:rPr>
              <a:t> Mazars in </a:t>
            </a:r>
            <a:r>
              <a:rPr lang="cs-CZ" sz="1000" kern="100" dirty="0" err="1">
                <a:solidFill>
                  <a:srgbClr val="FFFFFF"/>
                </a:solidFill>
                <a:effectLst/>
                <a:latin typeface="+mj-lt"/>
                <a:ea typeface="Aptos" panose="020B0004020202020204" pitchFamily="34" charset="0"/>
                <a:cs typeface="Times New Roman" panose="02020603050405020304" pitchFamily="18" charset="0"/>
              </a:rPr>
              <a:t>the</a:t>
            </a:r>
            <a:r>
              <a:rPr lang="cs-CZ" sz="1000" kern="100" dirty="0">
                <a:solidFill>
                  <a:srgbClr val="FFFFFF"/>
                </a:solidFill>
                <a:effectLst/>
                <a:latin typeface="+mj-lt"/>
                <a:ea typeface="Aptos" panose="020B0004020202020204" pitchFamily="34" charset="0"/>
                <a:cs typeface="Times New Roman" panose="02020603050405020304" pitchFamily="18" charset="0"/>
              </a:rPr>
              <a:t> Czech Republic </a:t>
            </a:r>
            <a:r>
              <a:rPr lang="en-GB" sz="1000" kern="100" dirty="0">
                <a:solidFill>
                  <a:schemeClr val="bg1"/>
                </a:solidFill>
                <a:effectLst/>
                <a:latin typeface="+mj-lt"/>
                <a:ea typeface="Aptos" panose="020B0004020202020204" pitchFamily="34" charset="0"/>
                <a:cs typeface="Times New Roman" panose="02020603050405020304" pitchFamily="18" charset="0"/>
              </a:rPr>
              <a:t>is part of the </a:t>
            </a:r>
            <a:r>
              <a:rPr lang="en-GB" sz="1000" kern="100" dirty="0" err="1">
                <a:solidFill>
                  <a:schemeClr val="bg1"/>
                </a:solidFill>
                <a:effectLst/>
                <a:latin typeface="+mj-lt"/>
                <a:ea typeface="Aptos" panose="020B0004020202020204" pitchFamily="34" charset="0"/>
                <a:cs typeface="Times New Roman" panose="02020603050405020304" pitchFamily="18" charset="0"/>
              </a:rPr>
              <a:t>Forvis</a:t>
            </a:r>
            <a:r>
              <a:rPr lang="en-GB" sz="1000" kern="100" dirty="0">
                <a:solidFill>
                  <a:schemeClr val="bg1"/>
                </a:solidFill>
                <a:effectLst/>
                <a:latin typeface="+mj-lt"/>
                <a:ea typeface="Aptos" panose="020B0004020202020204" pitchFamily="34" charset="0"/>
                <a:cs typeface="Times New Roman" panose="02020603050405020304" pitchFamily="18" charset="0"/>
              </a:rPr>
              <a:t> Mazars Group SC. Visit </a:t>
            </a:r>
            <a:r>
              <a:rPr lang="cs-CZ" sz="1000" kern="100" dirty="0">
                <a:solidFill>
                  <a:schemeClr val="bg1"/>
                </a:solidFill>
                <a:effectLst/>
                <a:latin typeface="+mj-lt"/>
                <a:ea typeface="Aptos" panose="020B0004020202020204" pitchFamily="34" charset="0"/>
                <a:cs typeface="Times New Roman" panose="02020603050405020304" pitchFamily="18" charset="0"/>
              </a:rPr>
              <a:t>forvismazars.com/</a:t>
            </a:r>
            <a:r>
              <a:rPr lang="cs-CZ" sz="1000" kern="100" dirty="0" err="1">
                <a:solidFill>
                  <a:schemeClr val="bg1"/>
                </a:solidFill>
                <a:effectLst/>
                <a:latin typeface="+mj-lt"/>
                <a:ea typeface="Aptos" panose="020B0004020202020204" pitchFamily="34" charset="0"/>
                <a:cs typeface="Times New Roman" panose="02020603050405020304" pitchFamily="18" charset="0"/>
              </a:rPr>
              <a:t>cz</a:t>
            </a:r>
            <a:r>
              <a:rPr lang="cs-CZ" sz="1000" kern="100" dirty="0">
                <a:solidFill>
                  <a:schemeClr val="bg1"/>
                </a:solidFill>
                <a:effectLst/>
                <a:latin typeface="+mj-lt"/>
                <a:ea typeface="Aptos" panose="020B0004020202020204" pitchFamily="34" charset="0"/>
                <a:cs typeface="Times New Roman" panose="02020603050405020304" pitchFamily="18" charset="0"/>
              </a:rPr>
              <a:t> </a:t>
            </a:r>
            <a:r>
              <a:rPr lang="en-GB" sz="1000" kern="100" dirty="0">
                <a:solidFill>
                  <a:schemeClr val="bg1"/>
                </a:solidFill>
                <a:effectLst/>
                <a:latin typeface="+mj-lt"/>
                <a:ea typeface="Aptos" panose="020B0004020202020204" pitchFamily="34" charset="0"/>
                <a:cs typeface="Times New Roman" panose="02020603050405020304" pitchFamily="18" charset="0"/>
              </a:rPr>
              <a:t>to learn more.</a:t>
            </a:r>
          </a:p>
          <a:p>
            <a:pPr>
              <a:lnSpc>
                <a:spcPct val="107000"/>
              </a:lnSpc>
              <a:spcAft>
                <a:spcPts val="800"/>
              </a:spcAft>
            </a:pPr>
            <a:r>
              <a:rPr lang="en-GB" sz="1000" kern="100" dirty="0">
                <a:solidFill>
                  <a:schemeClr val="bg1"/>
                </a:solidFill>
                <a:effectLst/>
                <a:latin typeface="+mj-lt"/>
                <a:ea typeface="Aptos" panose="020B0004020202020204" pitchFamily="34" charset="0"/>
                <a:cs typeface="Times New Roman" panose="02020603050405020304" pitchFamily="18" charset="0"/>
              </a:rPr>
              <a:t>The contents of this document are confidential and not for distribution to anyone other than the recipients. Disclosure to third parties cannot be made without the prior written consent of </a:t>
            </a:r>
            <a:r>
              <a:rPr lang="en-GB" sz="1000" kern="100" dirty="0" err="1">
                <a:solidFill>
                  <a:schemeClr val="bg1"/>
                </a:solidFill>
                <a:effectLst/>
                <a:latin typeface="+mj-lt"/>
                <a:ea typeface="Aptos" panose="020B0004020202020204" pitchFamily="34" charset="0"/>
                <a:cs typeface="Times New Roman" panose="02020603050405020304" pitchFamily="18" charset="0"/>
              </a:rPr>
              <a:t>Forvis</a:t>
            </a:r>
            <a:r>
              <a:rPr lang="en-GB" sz="1000" kern="100" dirty="0">
                <a:solidFill>
                  <a:schemeClr val="bg1"/>
                </a:solidFill>
                <a:effectLst/>
                <a:latin typeface="+mj-lt"/>
                <a:ea typeface="Aptos" panose="020B0004020202020204" pitchFamily="34" charset="0"/>
                <a:cs typeface="Times New Roman" panose="02020603050405020304" pitchFamily="18" charset="0"/>
              </a:rPr>
              <a:t> Mazars Group SC. </a:t>
            </a:r>
          </a:p>
        </p:txBody>
      </p:sp>
      <p:sp>
        <p:nvSpPr>
          <p:cNvPr id="6" name="Content Placeholder 8">
            <a:extLst>
              <a:ext uri="{FF2B5EF4-FFF2-40B4-BE49-F238E27FC236}">
                <a16:creationId xmlns:a16="http://schemas.microsoft.com/office/drawing/2014/main" id="{8B826133-DF9C-4AE4-3625-4928FA7CBA37}"/>
              </a:ext>
            </a:extLst>
          </p:cNvPr>
          <p:cNvSpPr>
            <a:spLocks noGrp="1"/>
          </p:cNvSpPr>
          <p:nvPr>
            <p:ph sz="quarter" idx="10"/>
          </p:nvPr>
        </p:nvSpPr>
        <p:spPr>
          <a:xfrm>
            <a:off x="304799" y="1729024"/>
            <a:ext cx="6400800" cy="2520000"/>
          </a:xfrm>
        </p:spPr>
        <p:txBody>
          <a:bodyPr tIns="0" numCol="2" spcCol="288000"/>
          <a:lstStyle>
            <a:lvl1pPr marL="0" indent="0">
              <a:spcAft>
                <a:spcPts val="0"/>
              </a:spcAft>
              <a:buNone/>
              <a:defRPr sz="1000" b="1">
                <a:solidFill>
                  <a:schemeClr val="bg1"/>
                </a:solidFill>
              </a:defRPr>
            </a:lvl1pPr>
            <a:lvl2pPr marL="0" indent="0">
              <a:spcAft>
                <a:spcPts val="0"/>
              </a:spcAft>
              <a:buNone/>
              <a:defRPr sz="1000">
                <a:solidFill>
                  <a:schemeClr val="bg1"/>
                </a:solidFill>
              </a:defRPr>
            </a:lvl2pPr>
            <a:lvl3pPr marL="357188" indent="0">
              <a:spcAft>
                <a:spcPts val="0"/>
              </a:spcAft>
              <a:buNone/>
              <a:defRPr sz="1000"/>
            </a:lvl3pPr>
            <a:lvl4pPr marL="534988" indent="0">
              <a:spcAft>
                <a:spcPts val="0"/>
              </a:spcAft>
              <a:buNone/>
              <a:defRPr sz="1000"/>
            </a:lvl4pPr>
            <a:lvl5pPr marL="715963" indent="0">
              <a:spcAft>
                <a:spcPts val="0"/>
              </a:spcAft>
              <a:buNone/>
              <a:defRPr sz="1000"/>
            </a:lvl5pPr>
          </a:lstStyle>
          <a:p>
            <a:pPr lvl="0"/>
            <a:r>
              <a:rPr lang="en-US"/>
              <a:t>Click to edit Master text styles</a:t>
            </a:r>
          </a:p>
          <a:p>
            <a:pPr lvl="1"/>
            <a:r>
              <a:rPr lang="en-US"/>
              <a:t>Second level</a:t>
            </a:r>
          </a:p>
        </p:txBody>
      </p:sp>
      <p:sp>
        <p:nvSpPr>
          <p:cNvPr id="7" name="TextBox 6">
            <a:extLst>
              <a:ext uri="{FF2B5EF4-FFF2-40B4-BE49-F238E27FC236}">
                <a16:creationId xmlns:a16="http://schemas.microsoft.com/office/drawing/2014/main" id="{2C325CC1-5C39-9CC5-5AB3-E0B43B4729DA}"/>
              </a:ext>
            </a:extLst>
          </p:cNvPr>
          <p:cNvSpPr txBox="1"/>
          <p:nvPr userDrawn="1"/>
        </p:nvSpPr>
        <p:spPr>
          <a:xfrm>
            <a:off x="7772400" y="1260000"/>
            <a:ext cx="4119563" cy="3077766"/>
          </a:xfrm>
          <a:prstGeom prst="rect">
            <a:avLst/>
          </a:prstGeom>
          <a:noFill/>
        </p:spPr>
        <p:txBody>
          <a:bodyPr wrap="square" lIns="0" r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1200" dirty="0">
                <a:solidFill>
                  <a:schemeClr val="bg1"/>
                </a:solidFill>
                <a:latin typeface="+mn-lt"/>
                <a:ea typeface="+mn-ea"/>
                <a:cs typeface="+mn-cs"/>
              </a:rPr>
              <a:t>LinkedIn</a:t>
            </a:r>
            <a:r>
              <a:rPr lang="cs-CZ" sz="1400" b="1" kern="1200" dirty="0">
                <a:solidFill>
                  <a:schemeClr val="bg1"/>
                </a:solidFill>
                <a:latin typeface="+mn-lt"/>
                <a:ea typeface="+mn-ea"/>
                <a:cs typeface="+mn-cs"/>
              </a:rPr>
              <a:t>:</a:t>
            </a:r>
            <a:r>
              <a:rPr lang="cs-CZ" sz="1400" b="0" kern="1200" dirty="0">
                <a:solidFill>
                  <a:schemeClr val="bg1"/>
                </a:solidFill>
                <a:latin typeface="+mn-lt"/>
                <a:ea typeface="+mn-ea"/>
                <a:cs typeface="+mn-cs"/>
              </a:rPr>
              <a:t> </a:t>
            </a:r>
            <a:r>
              <a:rPr lang="cs-CZ" sz="1400" b="0" u="none" kern="1200" dirty="0">
                <a:solidFill>
                  <a:schemeClr val="bg1"/>
                </a:solidFill>
                <a:latin typeface="+mn-lt"/>
                <a:ea typeface="+mn-ea"/>
                <a:cs typeface="+mn-cs"/>
                <a:hlinkClick r:id="rId3">
                  <a:extLst>
                    <a:ext uri="{A12FA001-AC4F-418D-AE19-62706E023703}">
                      <ahyp:hlinkClr xmlns:ahyp="http://schemas.microsoft.com/office/drawing/2018/hyperlinkcolor" val="tx"/>
                    </a:ext>
                  </a:extLst>
                </a:hlinkClick>
              </a:rPr>
              <a:t>www.linkedin.com/company/forvismazarscz</a:t>
            </a:r>
            <a:endParaRPr lang="en-GB" sz="1400" b="0" u="none" kern="1200" dirty="0">
              <a:solidFill>
                <a:schemeClr val="bg1"/>
              </a:solidFill>
              <a:latin typeface="+mn-lt"/>
              <a:ea typeface="+mn-ea"/>
              <a:cs typeface="+mn-cs"/>
            </a:endParaRPr>
          </a:p>
          <a:p>
            <a:endParaRPr lang="en-GB" sz="1400" b="0" kern="1200" dirty="0">
              <a:solidFill>
                <a:schemeClr val="bg1"/>
              </a:solidFill>
              <a:latin typeface="+mn-lt"/>
              <a:ea typeface="+mn-ea"/>
              <a:cs typeface="+mn-cs"/>
            </a:endParaRPr>
          </a:p>
          <a:p>
            <a:r>
              <a:rPr lang="en-GB" sz="1400" b="1" kern="1200" dirty="0">
                <a:solidFill>
                  <a:schemeClr val="bg1"/>
                </a:solidFill>
                <a:latin typeface="+mn-lt"/>
                <a:ea typeface="+mn-ea"/>
                <a:cs typeface="+mn-cs"/>
              </a:rPr>
              <a:t>X:</a:t>
            </a:r>
            <a:r>
              <a:rPr lang="cs-CZ" sz="1400" b="1" kern="1200" dirty="0">
                <a:solidFill>
                  <a:schemeClr val="bg1"/>
                </a:solidFill>
                <a:latin typeface="+mn-lt"/>
                <a:ea typeface="+mn-ea"/>
                <a:cs typeface="+mn-cs"/>
              </a:rPr>
              <a:t> </a:t>
            </a:r>
            <a:br>
              <a:rPr lang="cs-CZ" sz="1400" b="0" kern="1200" dirty="0">
                <a:solidFill>
                  <a:schemeClr val="bg1"/>
                </a:solidFill>
                <a:latin typeface="+mn-lt"/>
                <a:ea typeface="+mn-ea"/>
                <a:cs typeface="+mn-cs"/>
              </a:rPr>
            </a:br>
            <a:r>
              <a:rPr lang="cs-CZ" sz="1400" b="0" kern="1200" dirty="0">
                <a:solidFill>
                  <a:schemeClr val="bg1"/>
                </a:solidFill>
                <a:latin typeface="+mn-lt"/>
                <a:ea typeface="+mn-ea"/>
                <a:cs typeface="+mn-cs"/>
                <a:hlinkClick r:id="rId4">
                  <a:extLst>
                    <a:ext uri="{A12FA001-AC4F-418D-AE19-62706E023703}">
                      <ahyp:hlinkClr xmlns:ahyp="http://schemas.microsoft.com/office/drawing/2018/hyperlinkcolor" val="tx"/>
                    </a:ext>
                  </a:extLst>
                </a:hlinkClick>
              </a:rPr>
              <a:t>www.twitter.com/ForvisMazarsCZ</a:t>
            </a:r>
            <a:endParaRPr lang="en-GB" sz="1400" b="0" kern="1200" dirty="0">
              <a:solidFill>
                <a:schemeClr val="bg1"/>
              </a:solidFill>
              <a:latin typeface="+mn-lt"/>
              <a:ea typeface="+mn-ea"/>
              <a:cs typeface="+mn-cs"/>
            </a:endParaRPr>
          </a:p>
          <a:p>
            <a:endParaRPr lang="en-GB" sz="1400" b="0" kern="1200" dirty="0">
              <a:solidFill>
                <a:schemeClr val="bg1"/>
              </a:solidFill>
              <a:latin typeface="+mn-lt"/>
              <a:ea typeface="+mn-ea"/>
              <a:cs typeface="+mn-cs"/>
            </a:endParaRPr>
          </a:p>
          <a:p>
            <a:r>
              <a:rPr lang="en-GB" sz="1400" b="1" kern="1200" dirty="0">
                <a:solidFill>
                  <a:schemeClr val="bg1"/>
                </a:solidFill>
                <a:latin typeface="+mn-lt"/>
                <a:ea typeface="+mn-ea"/>
                <a:cs typeface="+mn-cs"/>
              </a:rPr>
              <a:t>Facebook:</a:t>
            </a:r>
            <a:r>
              <a:rPr lang="cs-CZ" sz="1400" b="0" kern="1200" dirty="0">
                <a:solidFill>
                  <a:schemeClr val="bg1"/>
                </a:solidFill>
                <a:latin typeface="+mn-lt"/>
                <a:ea typeface="+mn-ea"/>
                <a:cs typeface="+mn-cs"/>
              </a:rPr>
              <a:t> </a:t>
            </a:r>
            <a:br>
              <a:rPr lang="cs-CZ" sz="1400" b="0" kern="1200" dirty="0">
                <a:solidFill>
                  <a:schemeClr val="bg1"/>
                </a:solidFill>
                <a:latin typeface="+mn-lt"/>
                <a:ea typeface="+mn-ea"/>
                <a:cs typeface="+mn-cs"/>
              </a:rPr>
            </a:br>
            <a:r>
              <a:rPr lang="cs-CZ" sz="1400" b="0" kern="1200" dirty="0">
                <a:solidFill>
                  <a:schemeClr val="bg1"/>
                </a:solidFill>
                <a:latin typeface="+mn-lt"/>
                <a:ea typeface="+mn-ea"/>
                <a:cs typeface="+mn-cs"/>
                <a:hlinkClick r:id="rId5">
                  <a:extLst>
                    <a:ext uri="{A12FA001-AC4F-418D-AE19-62706E023703}">
                      <ahyp:hlinkClr xmlns:ahyp="http://schemas.microsoft.com/office/drawing/2018/hyperlinkcolor" val="tx"/>
                    </a:ext>
                  </a:extLst>
                </a:hlinkClick>
              </a:rPr>
              <a:t>www.facebook.com/ForvisMazarsCZ/</a:t>
            </a:r>
            <a:endParaRPr lang="en-GB" sz="1400" b="0" kern="1200" dirty="0">
              <a:solidFill>
                <a:schemeClr val="bg1"/>
              </a:solidFill>
              <a:latin typeface="+mn-lt"/>
              <a:ea typeface="+mn-ea"/>
              <a:cs typeface="+mn-cs"/>
            </a:endParaRPr>
          </a:p>
          <a:p>
            <a:endParaRPr lang="en-GB" sz="1400" b="0" kern="1200" dirty="0">
              <a:solidFill>
                <a:schemeClr val="bg1"/>
              </a:solidFill>
              <a:latin typeface="+mn-lt"/>
              <a:ea typeface="+mn-ea"/>
              <a:cs typeface="+mn-cs"/>
            </a:endParaRPr>
          </a:p>
          <a:p>
            <a:r>
              <a:rPr lang="en-GB" sz="1400" b="1" kern="1200" dirty="0">
                <a:solidFill>
                  <a:schemeClr val="bg1"/>
                </a:solidFill>
                <a:latin typeface="+mn-lt"/>
                <a:ea typeface="+mn-ea"/>
                <a:cs typeface="+mn-cs"/>
              </a:rPr>
              <a:t>Instagram:</a:t>
            </a:r>
            <a:r>
              <a:rPr lang="cs-CZ" sz="1400" b="1" kern="1200" dirty="0">
                <a:solidFill>
                  <a:schemeClr val="bg1"/>
                </a:solidFill>
                <a:latin typeface="+mn-lt"/>
                <a:ea typeface="+mn-ea"/>
                <a:cs typeface="+mn-cs"/>
              </a:rPr>
              <a:t> </a:t>
            </a:r>
            <a:br>
              <a:rPr lang="cs-CZ" sz="1400" b="1" kern="1200" dirty="0">
                <a:solidFill>
                  <a:schemeClr val="bg1"/>
                </a:solidFill>
                <a:latin typeface="+mn-lt"/>
                <a:ea typeface="+mn-ea"/>
                <a:cs typeface="+mn-cs"/>
              </a:rPr>
            </a:br>
            <a:r>
              <a:rPr lang="cs-CZ" sz="1400" b="0" kern="1200" dirty="0">
                <a:solidFill>
                  <a:schemeClr val="bg1"/>
                </a:solidFill>
                <a:latin typeface="+mn-lt"/>
                <a:ea typeface="+mn-ea"/>
                <a:cs typeface="+mn-cs"/>
                <a:hlinkClick r:id="rId6">
                  <a:extLst>
                    <a:ext uri="{A12FA001-AC4F-418D-AE19-62706E023703}">
                      <ahyp:hlinkClr xmlns:ahyp="http://schemas.microsoft.com/office/drawing/2018/hyperlinkcolor" val="tx"/>
                    </a:ext>
                  </a:extLst>
                </a:hlinkClick>
              </a:rPr>
              <a:t>www.instagram.com/forvismazarscz/</a:t>
            </a:r>
            <a:endParaRPr lang="en-GB" sz="1400" b="0" kern="1200" dirty="0">
              <a:solidFill>
                <a:schemeClr val="bg1"/>
              </a:solidFill>
              <a:latin typeface="+mn-lt"/>
              <a:ea typeface="+mn-ea"/>
              <a:cs typeface="+mn-cs"/>
            </a:endParaRPr>
          </a:p>
          <a:p>
            <a:endParaRPr lang="cs-CZ" sz="1400" b="0" kern="1200" dirty="0">
              <a:solidFill>
                <a:schemeClr val="bg1"/>
              </a:solidFill>
              <a:latin typeface="+mn-lt"/>
              <a:ea typeface="+mn-ea"/>
              <a:cs typeface="+mn-cs"/>
            </a:endParaRPr>
          </a:p>
          <a:p>
            <a:r>
              <a:rPr lang="cs-CZ" sz="1400" b="1" kern="1200" dirty="0">
                <a:solidFill>
                  <a:schemeClr val="bg1"/>
                </a:solidFill>
                <a:latin typeface="+mn-lt"/>
                <a:ea typeface="+mn-ea"/>
                <a:cs typeface="+mn-cs"/>
              </a:rPr>
              <a:t>Web:</a:t>
            </a:r>
          </a:p>
          <a:p>
            <a:r>
              <a:rPr lang="en-GB" sz="1400" b="0" kern="1200" dirty="0">
                <a:solidFill>
                  <a:schemeClr val="bg1"/>
                </a:solidFill>
                <a:latin typeface="+mn-lt"/>
                <a:ea typeface="+mn-ea"/>
                <a:cs typeface="+mn-cs"/>
                <a:hlinkClick r:id="rId7">
                  <a:extLst>
                    <a:ext uri="{A12FA001-AC4F-418D-AE19-62706E023703}">
                      <ahyp:hlinkClr xmlns:ahyp="http://schemas.microsoft.com/office/drawing/2018/hyperlinkcolor" val="tx"/>
                    </a:ext>
                  </a:extLst>
                </a:hlinkClick>
              </a:rPr>
              <a:t>www.forvismazars.com</a:t>
            </a:r>
            <a:r>
              <a:rPr lang="cs-CZ" sz="1400" b="0" kern="1200" dirty="0">
                <a:solidFill>
                  <a:schemeClr val="bg1"/>
                </a:solidFill>
                <a:latin typeface="+mn-lt"/>
                <a:ea typeface="+mn-ea"/>
                <a:cs typeface="+mn-cs"/>
                <a:hlinkClick r:id="rId7">
                  <a:extLst>
                    <a:ext uri="{A12FA001-AC4F-418D-AE19-62706E023703}">
                      <ahyp:hlinkClr xmlns:ahyp="http://schemas.microsoft.com/office/drawing/2018/hyperlinkcolor" val="tx"/>
                    </a:ext>
                  </a:extLst>
                </a:hlinkClick>
              </a:rPr>
              <a:t>/</a:t>
            </a:r>
            <a:r>
              <a:rPr lang="cs-CZ" sz="1400" b="0" kern="1200" dirty="0" err="1">
                <a:solidFill>
                  <a:schemeClr val="bg1"/>
                </a:solidFill>
                <a:latin typeface="+mn-lt"/>
                <a:ea typeface="+mn-ea"/>
                <a:cs typeface="+mn-cs"/>
                <a:hlinkClick r:id="rId7">
                  <a:extLst>
                    <a:ext uri="{A12FA001-AC4F-418D-AE19-62706E023703}">
                      <ahyp:hlinkClr xmlns:ahyp="http://schemas.microsoft.com/office/drawing/2018/hyperlinkcolor" val="tx"/>
                    </a:ext>
                  </a:extLst>
                </a:hlinkClick>
              </a:rPr>
              <a:t>cz</a:t>
            </a:r>
            <a:endParaRPr lang="en-GB" sz="1400" b="0" kern="1200" dirty="0">
              <a:solidFill>
                <a:schemeClr val="bg1"/>
              </a:solidFill>
              <a:latin typeface="+mn-lt"/>
              <a:ea typeface="+mn-ea"/>
              <a:cs typeface="+mn-cs"/>
            </a:endParaRPr>
          </a:p>
        </p:txBody>
      </p:sp>
      <p:sp>
        <p:nvSpPr>
          <p:cNvPr id="4" name="TextBox 3">
            <a:extLst>
              <a:ext uri="{FF2B5EF4-FFF2-40B4-BE49-F238E27FC236}">
                <a16:creationId xmlns:a16="http://schemas.microsoft.com/office/drawing/2014/main" id="{33A6B847-F006-2430-42BA-AE0EB44FAF6F}"/>
              </a:ext>
            </a:extLst>
          </p:cNvPr>
          <p:cNvSpPr txBox="1"/>
          <p:nvPr userDrawn="1"/>
        </p:nvSpPr>
        <p:spPr>
          <a:xfrm>
            <a:off x="7772400" y="298800"/>
            <a:ext cx="1496051" cy="296081"/>
          </a:xfrm>
          <a:prstGeom prst="rect">
            <a:avLst/>
          </a:prstGeom>
          <a:noFill/>
        </p:spPr>
        <p:txBody>
          <a:bodyPr wrap="none" lIns="0" rIns="0" rtlCol="0" anchor="ctr">
            <a:noAutofit/>
          </a:bodyPr>
          <a:lstStyle/>
          <a:p>
            <a:r>
              <a:rPr lang="en-GB" sz="2400" dirty="0">
                <a:solidFill>
                  <a:schemeClr val="bg1"/>
                </a:solidFill>
              </a:rPr>
              <a:t>Follow us</a:t>
            </a:r>
          </a:p>
        </p:txBody>
      </p:sp>
    </p:spTree>
    <p:extLst>
      <p:ext uri="{BB962C8B-B14F-4D97-AF65-F5344CB8AC3E}">
        <p14:creationId xmlns:p14="http://schemas.microsoft.com/office/powerpoint/2010/main" val="3249337525"/>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orient="horz" pos="417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BC3C2-FA7F-3AF9-8770-2A0C452FB735}"/>
              </a:ext>
            </a:extLst>
          </p:cNvPr>
          <p:cNvSpPr>
            <a:spLocks noGrp="1"/>
          </p:cNvSpPr>
          <p:nvPr>
            <p:ph type="title" hasCustomPrompt="1"/>
          </p:nvPr>
        </p:nvSpPr>
        <p:spPr>
          <a:xfrm>
            <a:off x="306000" y="306000"/>
            <a:ext cx="5648400" cy="360000"/>
          </a:xfrm>
        </p:spPr>
        <p:txBody>
          <a:bodyPr/>
          <a:lstStyle>
            <a:lvl1pPr>
              <a:defRPr/>
            </a:lvl1pPr>
          </a:lstStyle>
          <a:p>
            <a:r>
              <a:rPr lang="en-US" dirty="0"/>
              <a:t>Agenda</a:t>
            </a:r>
            <a:endParaRPr lang="en-GB" dirty="0"/>
          </a:p>
        </p:txBody>
      </p:sp>
      <p:sp>
        <p:nvSpPr>
          <p:cNvPr id="3" name="Date Placeholder 2">
            <a:extLst>
              <a:ext uri="{FF2B5EF4-FFF2-40B4-BE49-F238E27FC236}">
                <a16:creationId xmlns:a16="http://schemas.microsoft.com/office/drawing/2014/main" id="{F430BCF2-B02B-ED34-3CE1-385F370CDD98}"/>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8EF124C7-A8E1-C2C4-9251-1FAD4FC4E71C}"/>
              </a:ext>
            </a:extLst>
          </p:cNvPr>
          <p:cNvSpPr>
            <a:spLocks noGrp="1"/>
          </p:cNvSpPr>
          <p:nvPr>
            <p:ph type="ftr" sz="quarter" idx="11"/>
          </p:nvPr>
        </p:nvSpPr>
        <p:spPr/>
        <p:txBody>
          <a:bodyPr/>
          <a:lstStyle/>
          <a:p>
            <a:r>
              <a:rPr lang="en-GB"/>
              <a:t>Digitalization in Forvis Mazars</a:t>
            </a:r>
            <a:endParaRPr lang="en-GB" dirty="0"/>
          </a:p>
        </p:txBody>
      </p:sp>
      <p:sp>
        <p:nvSpPr>
          <p:cNvPr id="5" name="Slide Number Placeholder 4">
            <a:extLst>
              <a:ext uri="{FF2B5EF4-FFF2-40B4-BE49-F238E27FC236}">
                <a16:creationId xmlns:a16="http://schemas.microsoft.com/office/drawing/2014/main" id="{ACC2D7ED-E3D6-D344-4CBF-39C6CFF13EA1}"/>
              </a:ext>
            </a:extLst>
          </p:cNvPr>
          <p:cNvSpPr>
            <a:spLocks noGrp="1"/>
          </p:cNvSpPr>
          <p:nvPr>
            <p:ph type="sldNum" sz="quarter" idx="12"/>
          </p:nvPr>
        </p:nvSpPr>
        <p:spPr/>
        <p:txBody>
          <a:bodyPr/>
          <a:lstStyle/>
          <a:p>
            <a:fld id="{721C06D9-4617-44B0-8711-1EF1C439A609}" type="slidenum">
              <a:rPr lang="en-GB" smtClean="0"/>
              <a:pPr/>
              <a:t>‹#›</a:t>
            </a:fld>
            <a:endParaRPr lang="en-GB" dirty="0"/>
          </a:p>
        </p:txBody>
      </p:sp>
      <p:sp>
        <p:nvSpPr>
          <p:cNvPr id="8" name="Picture Placeholder 7">
            <a:extLst>
              <a:ext uri="{FF2B5EF4-FFF2-40B4-BE49-F238E27FC236}">
                <a16:creationId xmlns:a16="http://schemas.microsoft.com/office/drawing/2014/main" id="{75339831-9579-422A-5FD3-167E83B82B34}"/>
              </a:ext>
            </a:extLst>
          </p:cNvPr>
          <p:cNvSpPr>
            <a:spLocks noGrp="1"/>
          </p:cNvSpPr>
          <p:nvPr>
            <p:ph type="pic" sz="quarter" idx="14"/>
          </p:nvPr>
        </p:nvSpPr>
        <p:spPr>
          <a:xfrm>
            <a:off x="6237601" y="305999"/>
            <a:ext cx="5648400" cy="5643951"/>
          </a:xfrm>
          <a:solidFill>
            <a:schemeClr val="bg1">
              <a:lumMod val="95000"/>
            </a:schemeClr>
          </a:solidFill>
        </p:spPr>
        <p:txBody>
          <a:bodyPr anchor="ctr"/>
          <a:lstStyle>
            <a:lvl1pPr marL="0" indent="0" algn="ctr">
              <a:buNone/>
              <a:defRPr/>
            </a:lvl1pPr>
          </a:lstStyle>
          <a:p>
            <a:r>
              <a:rPr lang="cs-CZ"/>
              <a:t>Kliknutím na ikonu přidáte obrázek.</a:t>
            </a:r>
            <a:endParaRPr lang="en-GB"/>
          </a:p>
        </p:txBody>
      </p:sp>
      <p:sp>
        <p:nvSpPr>
          <p:cNvPr id="6" name="Text Placeholder 6">
            <a:extLst>
              <a:ext uri="{FF2B5EF4-FFF2-40B4-BE49-F238E27FC236}">
                <a16:creationId xmlns:a16="http://schemas.microsoft.com/office/drawing/2014/main" id="{2C271A1C-536E-3E60-3582-8E73B02B9B84}"/>
              </a:ext>
            </a:extLst>
          </p:cNvPr>
          <p:cNvSpPr>
            <a:spLocks noGrp="1"/>
          </p:cNvSpPr>
          <p:nvPr>
            <p:ph type="body" sz="quarter" idx="13"/>
          </p:nvPr>
        </p:nvSpPr>
        <p:spPr>
          <a:xfrm>
            <a:off x="305999" y="1268413"/>
            <a:ext cx="5648400" cy="4681537"/>
          </a:xfrm>
        </p:spPr>
        <p:txBody>
          <a:bodyPr/>
          <a:lstStyle>
            <a:lvl1pPr marL="271463" indent="-271463">
              <a:spcBef>
                <a:spcPts val="600"/>
              </a:spcBef>
              <a:spcAft>
                <a:spcPts val="600"/>
              </a:spcAft>
              <a:buClr>
                <a:schemeClr val="tx2"/>
              </a:buClr>
              <a:buFont typeface="+mj-lt"/>
              <a:buAutoNum type="arabicPeriod"/>
              <a:defRPr sz="1800"/>
            </a:lvl1pPr>
            <a:lvl2pPr marL="625475" indent="-269875">
              <a:buClr>
                <a:schemeClr val="tx2"/>
              </a:buClr>
              <a:buFont typeface="+mj-lt"/>
              <a:buAutoNum type="arabicPeriod"/>
              <a:defRPr sz="1400"/>
            </a:lvl2pPr>
            <a:lvl3pPr marL="808038" indent="-188913">
              <a:buClr>
                <a:schemeClr val="tx2"/>
              </a:buClr>
              <a:buFont typeface="+mj-lt"/>
              <a:buAutoNum type="arabicPeriod"/>
              <a:defRPr sz="1400"/>
            </a:lvl3pPr>
            <a:lvl4pPr marL="1165225" indent="-276225">
              <a:buClr>
                <a:schemeClr val="tx2"/>
              </a:buClr>
              <a:buFont typeface="+mj-lt"/>
              <a:buAutoNum type="arabicPeriod"/>
              <a:defRPr sz="1400"/>
            </a:lvl4pPr>
            <a:lvl5pPr marL="717550" indent="-361950">
              <a:buClr>
                <a:schemeClr val="tx2"/>
              </a:buClr>
              <a:buFont typeface="+mj-lt"/>
              <a:buAutoNum type="arabicPeriod"/>
              <a:defRPr sz="2400"/>
            </a:lvl5pPr>
          </a:lstStyle>
          <a:p>
            <a:pPr lvl="0"/>
            <a:r>
              <a:rPr lang="cs-CZ" noProof="0"/>
              <a:t>Po kliknutí můžete upravovat styly textu v předloze.</a:t>
            </a:r>
          </a:p>
          <a:p>
            <a:pPr lvl="1"/>
            <a:r>
              <a:rPr lang="cs-CZ" noProof="0"/>
              <a:t>Druhá úroveň</a:t>
            </a:r>
          </a:p>
          <a:p>
            <a:pPr lvl="2"/>
            <a:r>
              <a:rPr lang="cs-CZ" noProof="0"/>
              <a:t>Třetí úroveň</a:t>
            </a:r>
          </a:p>
          <a:p>
            <a:pPr lvl="3"/>
            <a:r>
              <a:rPr lang="cs-CZ" noProof="0"/>
              <a:t>Čtvrtá úroveň</a:t>
            </a:r>
          </a:p>
        </p:txBody>
      </p:sp>
    </p:spTree>
    <p:extLst>
      <p:ext uri="{BB962C8B-B14F-4D97-AF65-F5344CB8AC3E}">
        <p14:creationId xmlns:p14="http://schemas.microsoft.com/office/powerpoint/2010/main" val="705733031"/>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userDrawn="1">
  <p:cSld name="Content with Section">
    <p:spTree>
      <p:nvGrpSpPr>
        <p:cNvPr id="1" name=""/>
        <p:cNvGrpSpPr/>
        <p:nvPr/>
      </p:nvGrpSpPr>
      <p:grpSpPr>
        <a:xfrm>
          <a:off x="0" y="0"/>
          <a:ext cx="0" cy="0"/>
          <a:chOff x="0" y="0"/>
          <a:chExt cx="0" cy="0"/>
        </a:xfrm>
      </p:grpSpPr>
      <p:sp>
        <p:nvSpPr>
          <p:cNvPr id="2" name="Title 1"/>
          <p:cNvSpPr>
            <a:spLocks noGrp="1"/>
          </p:cNvSpPr>
          <p:nvPr>
            <p:ph type="title"/>
          </p:nvPr>
        </p:nvSpPr>
        <p:spPr>
          <a:xfrm>
            <a:off x="553959" y="1660034"/>
            <a:ext cx="3436180" cy="441626"/>
          </a:xfrm>
        </p:spPr>
        <p:txBody>
          <a:bodyPr/>
          <a:lstStyle/>
          <a:p>
            <a:r>
              <a:rPr lang="en-US" dirty="0"/>
              <a:t>Click to edit Master title style</a:t>
            </a:r>
            <a:endParaRPr lang="cs-CZ" dirty="0"/>
          </a:p>
        </p:txBody>
      </p:sp>
      <p:sp>
        <p:nvSpPr>
          <p:cNvPr id="4" name="Footer Placeholder 3"/>
          <p:cNvSpPr>
            <a:spLocks noGrp="1"/>
          </p:cNvSpPr>
          <p:nvPr>
            <p:ph type="ftr" sz="quarter" idx="11"/>
          </p:nvPr>
        </p:nvSpPr>
        <p:spPr/>
        <p:txBody>
          <a:bodyPr/>
          <a:lstStyle/>
          <a:p>
            <a:r>
              <a:rPr lang="en-US"/>
              <a:t>Digitalization in Forvis Mazars</a:t>
            </a:r>
            <a:endParaRPr lang="cs-CZ" dirty="0"/>
          </a:p>
        </p:txBody>
      </p:sp>
      <p:sp>
        <p:nvSpPr>
          <p:cNvPr id="5" name="Slide Number Placeholder 4"/>
          <p:cNvSpPr>
            <a:spLocks noGrp="1"/>
          </p:cNvSpPr>
          <p:nvPr>
            <p:ph type="sldNum" sz="quarter" idx="12"/>
          </p:nvPr>
        </p:nvSpPr>
        <p:spPr/>
        <p:txBody>
          <a:bodyPr/>
          <a:lstStyle/>
          <a:p>
            <a:fld id="{D2BBFFE0-7584-47E7-90FA-15F39808A249}" type="slidenum">
              <a:rPr lang="cs-CZ" smtClean="0"/>
              <a:pPr/>
              <a:t>‹#›</a:t>
            </a:fld>
            <a:endParaRPr lang="cs-CZ" dirty="0"/>
          </a:p>
        </p:txBody>
      </p:sp>
      <p:sp>
        <p:nvSpPr>
          <p:cNvPr id="7" name="Text Placeholder 6"/>
          <p:cNvSpPr>
            <a:spLocks noGrp="1"/>
          </p:cNvSpPr>
          <p:nvPr>
            <p:ph type="body" sz="quarter" idx="13" hasCustomPrompt="1"/>
          </p:nvPr>
        </p:nvSpPr>
        <p:spPr>
          <a:xfrm>
            <a:off x="4377912" y="1660034"/>
            <a:ext cx="3436178" cy="4424044"/>
          </a:xfrm>
        </p:spPr>
        <p:txBody>
          <a:bodyPr/>
          <a:lstStyle/>
          <a:p>
            <a:pPr lvl="0"/>
            <a:r>
              <a:rPr lang="en-US" dirty="0"/>
              <a:t>Click to edit </a:t>
            </a:r>
            <a:br>
              <a:rPr lang="cs-CZ" dirty="0"/>
            </a:br>
            <a:r>
              <a:rPr lang="en-US" dirty="0"/>
              <a:t>Master text styles</a:t>
            </a:r>
          </a:p>
          <a:p>
            <a:pPr lvl="1"/>
            <a:r>
              <a:rPr lang="en-US" dirty="0"/>
              <a:t>Second </a:t>
            </a:r>
            <a:br>
              <a:rPr lang="cs-CZ" dirty="0"/>
            </a:br>
            <a:r>
              <a:rPr lang="en-US" dirty="0"/>
              <a:t>level</a:t>
            </a:r>
          </a:p>
          <a:p>
            <a:pPr lvl="2"/>
            <a:r>
              <a:rPr lang="en-US" dirty="0"/>
              <a:t>Third </a:t>
            </a:r>
            <a:br>
              <a:rPr lang="cs-CZ" dirty="0"/>
            </a:br>
            <a:r>
              <a:rPr lang="en-US" dirty="0"/>
              <a:t>level</a:t>
            </a:r>
          </a:p>
          <a:p>
            <a:pPr lvl="3"/>
            <a:r>
              <a:rPr lang="en-US" dirty="0"/>
              <a:t>Fourth </a:t>
            </a:r>
            <a:br>
              <a:rPr lang="cs-CZ" dirty="0"/>
            </a:br>
            <a:r>
              <a:rPr lang="en-US" dirty="0"/>
              <a:t>level</a:t>
            </a:r>
          </a:p>
          <a:p>
            <a:pPr lvl="4"/>
            <a:r>
              <a:rPr lang="en-US" dirty="0"/>
              <a:t>Fifth </a:t>
            </a:r>
            <a:br>
              <a:rPr lang="cs-CZ" dirty="0"/>
            </a:br>
            <a:r>
              <a:rPr lang="en-US" dirty="0"/>
              <a:t>level</a:t>
            </a:r>
            <a:endParaRPr lang="cs-CZ" dirty="0"/>
          </a:p>
          <a:p>
            <a:pPr lvl="5"/>
            <a:r>
              <a:rPr lang="en-US" dirty="0"/>
              <a:t>Sixth </a:t>
            </a:r>
            <a:br>
              <a:rPr lang="cs-CZ" dirty="0"/>
            </a:br>
            <a:r>
              <a:rPr lang="en-US" dirty="0"/>
              <a:t>level</a:t>
            </a:r>
          </a:p>
          <a:p>
            <a:pPr lvl="6"/>
            <a:r>
              <a:rPr lang="en-US" dirty="0"/>
              <a:t>Seventh </a:t>
            </a:r>
            <a:br>
              <a:rPr lang="cs-CZ" dirty="0"/>
            </a:br>
            <a:r>
              <a:rPr lang="en-US" dirty="0"/>
              <a:t>level</a:t>
            </a:r>
          </a:p>
          <a:p>
            <a:pPr lvl="7"/>
            <a:r>
              <a:rPr lang="en-US" dirty="0"/>
              <a:t>Eighth </a:t>
            </a:r>
            <a:br>
              <a:rPr lang="cs-CZ" dirty="0"/>
            </a:br>
            <a:r>
              <a:rPr lang="en-US" dirty="0"/>
              <a:t>level</a:t>
            </a:r>
          </a:p>
          <a:p>
            <a:pPr lvl="8"/>
            <a:r>
              <a:rPr lang="en-US" dirty="0"/>
              <a:t>Ninth </a:t>
            </a:r>
            <a:br>
              <a:rPr lang="cs-CZ" dirty="0"/>
            </a:br>
            <a:r>
              <a:rPr lang="en-US" dirty="0"/>
              <a:t>level</a:t>
            </a:r>
            <a:endParaRPr lang="cs-CZ" dirty="0"/>
          </a:p>
        </p:txBody>
      </p:sp>
      <p:sp>
        <p:nvSpPr>
          <p:cNvPr id="8" name="Text Placeholder 6"/>
          <p:cNvSpPr>
            <a:spLocks noGrp="1"/>
          </p:cNvSpPr>
          <p:nvPr>
            <p:ph type="body" sz="quarter" idx="14" hasCustomPrompt="1"/>
          </p:nvPr>
        </p:nvSpPr>
        <p:spPr>
          <a:xfrm>
            <a:off x="8201863" y="1660034"/>
            <a:ext cx="3436178" cy="4424044"/>
          </a:xfrm>
        </p:spPr>
        <p:txBody>
          <a:bodyPr/>
          <a:lstStyle/>
          <a:p>
            <a:pPr lvl="0"/>
            <a:r>
              <a:rPr lang="en-US" dirty="0"/>
              <a:t>Click to edit </a:t>
            </a:r>
            <a:br>
              <a:rPr lang="cs-CZ" dirty="0"/>
            </a:br>
            <a:r>
              <a:rPr lang="en-US" dirty="0"/>
              <a:t>Master text styles</a:t>
            </a:r>
          </a:p>
          <a:p>
            <a:pPr lvl="1"/>
            <a:r>
              <a:rPr lang="en-US" dirty="0"/>
              <a:t>Second </a:t>
            </a:r>
            <a:br>
              <a:rPr lang="cs-CZ" dirty="0"/>
            </a:br>
            <a:r>
              <a:rPr lang="en-US" dirty="0"/>
              <a:t>level</a:t>
            </a:r>
          </a:p>
          <a:p>
            <a:pPr lvl="2"/>
            <a:r>
              <a:rPr lang="en-US" dirty="0"/>
              <a:t>Third </a:t>
            </a:r>
            <a:br>
              <a:rPr lang="cs-CZ" dirty="0"/>
            </a:br>
            <a:r>
              <a:rPr lang="en-US" dirty="0"/>
              <a:t>level</a:t>
            </a:r>
          </a:p>
          <a:p>
            <a:pPr lvl="3"/>
            <a:r>
              <a:rPr lang="en-US" dirty="0"/>
              <a:t>Fourth </a:t>
            </a:r>
            <a:br>
              <a:rPr lang="cs-CZ" dirty="0"/>
            </a:br>
            <a:r>
              <a:rPr lang="en-US" dirty="0"/>
              <a:t>level</a:t>
            </a:r>
          </a:p>
          <a:p>
            <a:pPr lvl="4"/>
            <a:r>
              <a:rPr lang="en-US" dirty="0"/>
              <a:t>Fifth </a:t>
            </a:r>
            <a:br>
              <a:rPr lang="cs-CZ" dirty="0"/>
            </a:br>
            <a:r>
              <a:rPr lang="en-US" dirty="0"/>
              <a:t>level</a:t>
            </a:r>
            <a:endParaRPr lang="cs-CZ" dirty="0"/>
          </a:p>
          <a:p>
            <a:pPr lvl="5"/>
            <a:r>
              <a:rPr lang="en-US" dirty="0"/>
              <a:t>Sixth </a:t>
            </a:r>
            <a:br>
              <a:rPr lang="cs-CZ" dirty="0"/>
            </a:br>
            <a:r>
              <a:rPr lang="en-US" dirty="0"/>
              <a:t>level</a:t>
            </a:r>
          </a:p>
          <a:p>
            <a:pPr lvl="6"/>
            <a:r>
              <a:rPr lang="en-US" dirty="0"/>
              <a:t>Seventh </a:t>
            </a:r>
            <a:br>
              <a:rPr lang="cs-CZ" dirty="0"/>
            </a:br>
            <a:r>
              <a:rPr lang="en-US" dirty="0"/>
              <a:t>level</a:t>
            </a:r>
          </a:p>
          <a:p>
            <a:pPr lvl="7"/>
            <a:r>
              <a:rPr lang="en-US" dirty="0"/>
              <a:t>Eighth </a:t>
            </a:r>
            <a:br>
              <a:rPr lang="cs-CZ" dirty="0"/>
            </a:br>
            <a:r>
              <a:rPr lang="en-US" dirty="0"/>
              <a:t>level</a:t>
            </a:r>
          </a:p>
          <a:p>
            <a:pPr lvl="8"/>
            <a:r>
              <a:rPr lang="en-US" dirty="0"/>
              <a:t>Ninth </a:t>
            </a:r>
            <a:br>
              <a:rPr lang="cs-CZ" dirty="0"/>
            </a:br>
            <a:r>
              <a:rPr lang="en-US" dirty="0"/>
              <a:t>level</a:t>
            </a:r>
            <a:endParaRPr lang="cs-CZ" dirty="0"/>
          </a:p>
        </p:txBody>
      </p:sp>
      <p:sp>
        <p:nvSpPr>
          <p:cNvPr id="10" name="Picture Placeholder 9"/>
          <p:cNvSpPr>
            <a:spLocks noGrp="1"/>
          </p:cNvSpPr>
          <p:nvPr>
            <p:ph type="pic" sz="quarter" idx="15"/>
          </p:nvPr>
        </p:nvSpPr>
        <p:spPr>
          <a:xfrm>
            <a:off x="1" y="0"/>
            <a:ext cx="12192000" cy="1437286"/>
          </a:xfrm>
        </p:spPr>
        <p:txBody>
          <a:bodyPr/>
          <a:lstStyle/>
          <a:p>
            <a:endParaRPr lang="cs-CZ"/>
          </a:p>
        </p:txBody>
      </p:sp>
      <p:sp>
        <p:nvSpPr>
          <p:cNvPr id="12" name="Text Placeholder 11"/>
          <p:cNvSpPr>
            <a:spLocks noGrp="1"/>
          </p:cNvSpPr>
          <p:nvPr>
            <p:ph type="body" sz="quarter" idx="16"/>
          </p:nvPr>
        </p:nvSpPr>
        <p:spPr>
          <a:xfrm>
            <a:off x="8423707" y="0"/>
            <a:ext cx="3212225" cy="1327378"/>
          </a:xfrm>
        </p:spPr>
        <p:txBody>
          <a:bodyPr tIns="90000"/>
          <a:lstStyle>
            <a:lvl1pPr algn="r">
              <a:defRPr sz="8603">
                <a:solidFill>
                  <a:schemeClr val="bg1"/>
                </a:solidFill>
                <a:latin typeface="Halyard Text SemiBold" pitchFamily="50" charset="-18"/>
              </a:defRPr>
            </a:lvl1pPr>
          </a:lstStyle>
          <a:p>
            <a:pPr lvl="0"/>
            <a:r>
              <a:rPr lang="en-US" dirty="0"/>
              <a:t>Click to edit Master text styles</a:t>
            </a:r>
            <a:endParaRPr lang="cs-CZ" dirty="0"/>
          </a:p>
        </p:txBody>
      </p:sp>
    </p:spTree>
    <p:extLst>
      <p:ext uri="{BB962C8B-B14F-4D97-AF65-F5344CB8AC3E}">
        <p14:creationId xmlns:p14="http://schemas.microsoft.com/office/powerpoint/2010/main" val="1125624049"/>
      </p:ext>
    </p:extLst>
  </p:cSld>
  <p:clrMapOvr>
    <a:overrideClrMapping bg1="lt1" tx1="dk1" bg2="lt2" tx2="dk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userDrawn="1">
  <p:cSld name="Divider - supergraphic - true blue background">
    <p:bg>
      <p:bgPr>
        <a:solidFill>
          <a:schemeClr val="tx2"/>
        </a:solidFill>
        <a:effectLst/>
      </p:bgPr>
    </p:bg>
    <p:spTree>
      <p:nvGrpSpPr>
        <p:cNvPr id="1" name=""/>
        <p:cNvGrpSpPr/>
        <p:nvPr/>
      </p:nvGrpSpPr>
      <p:grpSpPr>
        <a:xfrm>
          <a:off x="0" y="0"/>
          <a:ext cx="0" cy="0"/>
          <a:chOff x="0" y="0"/>
          <a:chExt cx="0" cy="0"/>
        </a:xfrm>
      </p:grpSpPr>
      <p:sp>
        <p:nvSpPr>
          <p:cNvPr id="14" name="Espace réservé pour une image  29">
            <a:extLst>
              <a:ext uri="{FF2B5EF4-FFF2-40B4-BE49-F238E27FC236}">
                <a16:creationId xmlns:a16="http://schemas.microsoft.com/office/drawing/2014/main" id="{CF959CCD-D15E-897A-1772-7A00E3555B6B}"/>
              </a:ext>
            </a:extLst>
          </p:cNvPr>
          <p:cNvSpPr>
            <a:spLocks noGrp="1"/>
          </p:cNvSpPr>
          <p:nvPr>
            <p:ph type="pic" sz="quarter" idx="21"/>
          </p:nvPr>
        </p:nvSpPr>
        <p:spPr>
          <a:xfrm>
            <a:off x="5511800" y="0"/>
            <a:ext cx="6680200" cy="6858000"/>
          </a:xfrm>
          <a:prstGeom prst="parallelogram">
            <a:avLst>
              <a:gd name="adj" fmla="val 34601"/>
            </a:avLst>
          </a:prstGeom>
          <a:solidFill>
            <a:schemeClr val="bg1">
              <a:lumMod val="95000"/>
            </a:schemeClr>
          </a:solidFill>
          <a:effectLst/>
        </p:spPr>
        <p:txBody>
          <a:bodyPr anchor="ctr"/>
          <a:lstStyle>
            <a:lvl1pPr marL="0" indent="0" algn="ctr">
              <a:buNone/>
              <a:defRPr/>
            </a:lvl1pPr>
          </a:lstStyle>
          <a:p>
            <a:r>
              <a:rPr lang="cs-CZ"/>
              <a:t>Kliknutím na ikonu přidáte obrázek.</a:t>
            </a:r>
            <a:endParaRPr lang="fr-CA" dirty="0"/>
          </a:p>
        </p:txBody>
      </p:sp>
      <p:sp>
        <p:nvSpPr>
          <p:cNvPr id="2" name="Title 1">
            <a:extLst>
              <a:ext uri="{FF2B5EF4-FFF2-40B4-BE49-F238E27FC236}">
                <a16:creationId xmlns:a16="http://schemas.microsoft.com/office/drawing/2014/main" id="{024AA5D7-8C76-E536-D354-F45FBD125C3D}"/>
              </a:ext>
            </a:extLst>
          </p:cNvPr>
          <p:cNvSpPr>
            <a:spLocks noGrp="1"/>
          </p:cNvSpPr>
          <p:nvPr>
            <p:ph type="title"/>
          </p:nvPr>
        </p:nvSpPr>
        <p:spPr>
          <a:xfrm>
            <a:off x="655200" y="2314800"/>
            <a:ext cx="4852800" cy="360000"/>
          </a:xfrm>
        </p:spPr>
        <p:txBody>
          <a:bodyPr/>
          <a:lstStyle>
            <a:lvl1pPr>
              <a:defRPr>
                <a:solidFill>
                  <a:schemeClr val="bg1"/>
                </a:solidFill>
              </a:defRPr>
            </a:lvl1pPr>
          </a:lstStyle>
          <a:p>
            <a:r>
              <a:rPr lang="cs-CZ"/>
              <a:t>Kliknutím lze upravit styl.</a:t>
            </a:r>
            <a:endParaRPr lang="en-GB"/>
          </a:p>
        </p:txBody>
      </p:sp>
      <p:sp>
        <p:nvSpPr>
          <p:cNvPr id="7" name="Text Placeholder 6">
            <a:extLst>
              <a:ext uri="{FF2B5EF4-FFF2-40B4-BE49-F238E27FC236}">
                <a16:creationId xmlns:a16="http://schemas.microsoft.com/office/drawing/2014/main" id="{B069A028-AA9B-8F80-07A9-6EAC40213764}"/>
              </a:ext>
            </a:extLst>
          </p:cNvPr>
          <p:cNvSpPr>
            <a:spLocks noGrp="1"/>
          </p:cNvSpPr>
          <p:nvPr>
            <p:ph type="body" sz="quarter" idx="10"/>
          </p:nvPr>
        </p:nvSpPr>
        <p:spPr>
          <a:xfrm>
            <a:off x="655638" y="3067200"/>
            <a:ext cx="4852800" cy="2588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12" name="Text Placeholder 11">
            <a:extLst>
              <a:ext uri="{FF2B5EF4-FFF2-40B4-BE49-F238E27FC236}">
                <a16:creationId xmlns:a16="http://schemas.microsoft.com/office/drawing/2014/main" id="{8B9F687E-4233-724F-96C8-BFA57712F30F}"/>
              </a:ext>
            </a:extLst>
          </p:cNvPr>
          <p:cNvSpPr>
            <a:spLocks noGrp="1"/>
          </p:cNvSpPr>
          <p:nvPr>
            <p:ph type="body" sz="quarter" idx="11" hasCustomPrompt="1"/>
          </p:nvPr>
        </p:nvSpPr>
        <p:spPr>
          <a:xfrm>
            <a:off x="655200" y="1270800"/>
            <a:ext cx="1800000" cy="900000"/>
          </a:xfrm>
        </p:spPr>
        <p:txBody>
          <a:bodyPr/>
          <a:lstStyle>
            <a:lvl1pPr marL="0" indent="0">
              <a:buNone/>
              <a:defRPr sz="6400" b="1">
                <a:solidFill>
                  <a:schemeClr val="bg1"/>
                </a:solidFill>
              </a:defRPr>
            </a:lvl1pPr>
            <a:lvl2pPr marL="176213" indent="0">
              <a:buNone/>
              <a:defRPr sz="6400" b="1"/>
            </a:lvl2pPr>
            <a:lvl3pPr marL="357188" indent="0">
              <a:buNone/>
              <a:defRPr sz="6400" b="1"/>
            </a:lvl3pPr>
            <a:lvl4pPr marL="534988" indent="0">
              <a:buNone/>
              <a:defRPr sz="6400" b="1"/>
            </a:lvl4pPr>
            <a:lvl5pPr marL="715963" indent="0">
              <a:buNone/>
              <a:defRPr sz="6400" b="1"/>
            </a:lvl5pPr>
          </a:lstStyle>
          <a:p>
            <a:pPr lvl="0"/>
            <a:r>
              <a:rPr lang="en-US" dirty="0"/>
              <a:t>XX</a:t>
            </a:r>
            <a:endParaRPr lang="en-GB" dirty="0"/>
          </a:p>
        </p:txBody>
      </p:sp>
    </p:spTree>
    <p:extLst>
      <p:ext uri="{BB962C8B-B14F-4D97-AF65-F5344CB8AC3E}">
        <p14:creationId xmlns:p14="http://schemas.microsoft.com/office/powerpoint/2010/main" val="2417512648"/>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userDrawn="1">
  <p:cSld name="Various">
    <p:spTree>
      <p:nvGrpSpPr>
        <p:cNvPr id="1" name=""/>
        <p:cNvGrpSpPr/>
        <p:nvPr/>
      </p:nvGrpSpPr>
      <p:grpSpPr>
        <a:xfrm>
          <a:off x="0" y="0"/>
          <a:ext cx="0" cy="0"/>
          <a:chOff x="0" y="0"/>
          <a:chExt cx="0" cy="0"/>
        </a:xfrm>
      </p:grpSpPr>
      <p:sp>
        <p:nvSpPr>
          <p:cNvPr id="11" name="Slide Number Placeholder 10"/>
          <p:cNvSpPr>
            <a:spLocks noGrp="1"/>
          </p:cNvSpPr>
          <p:nvPr>
            <p:ph type="sldNum" sz="quarter" idx="11"/>
          </p:nvPr>
        </p:nvSpPr>
        <p:spPr/>
        <p:txBody>
          <a:bodyPr/>
          <a:lstStyle/>
          <a:p>
            <a:fld id="{D2BBFFE0-7584-47E7-90FA-15F39808A249}" type="slidenum">
              <a:rPr lang="cs-CZ" smtClean="0"/>
              <a:pPr/>
              <a:t>‹#›</a:t>
            </a:fld>
            <a:endParaRPr lang="cs-CZ" dirty="0"/>
          </a:p>
        </p:txBody>
      </p:sp>
      <p:sp>
        <p:nvSpPr>
          <p:cNvPr id="12" name="Footer Placeholder 11"/>
          <p:cNvSpPr>
            <a:spLocks noGrp="1"/>
          </p:cNvSpPr>
          <p:nvPr>
            <p:ph type="ftr" sz="quarter" idx="12"/>
          </p:nvPr>
        </p:nvSpPr>
        <p:spPr/>
        <p:txBody>
          <a:bodyPr/>
          <a:lstStyle/>
          <a:p>
            <a:r>
              <a:rPr lang="en-US"/>
              <a:t>Digitalization in Forvis Mazars</a:t>
            </a:r>
            <a:endParaRPr lang="cs-CZ" dirty="0"/>
          </a:p>
        </p:txBody>
      </p:sp>
      <p:sp>
        <p:nvSpPr>
          <p:cNvPr id="15" name="Title 14"/>
          <p:cNvSpPr>
            <a:spLocks noGrp="1"/>
          </p:cNvSpPr>
          <p:nvPr>
            <p:ph type="title"/>
          </p:nvPr>
        </p:nvSpPr>
        <p:spPr/>
        <p:txBody>
          <a:bodyPr/>
          <a:lstStyle/>
          <a:p>
            <a:r>
              <a:rPr lang="en-US" dirty="0"/>
              <a:t>Click to edit Master title style</a:t>
            </a:r>
            <a:endParaRPr lang="cs-CZ" dirty="0"/>
          </a:p>
        </p:txBody>
      </p:sp>
      <p:sp>
        <p:nvSpPr>
          <p:cNvPr id="13" name="Text Placeholder 12"/>
          <p:cNvSpPr>
            <a:spLocks noGrp="1"/>
          </p:cNvSpPr>
          <p:nvPr>
            <p:ph type="body" sz="quarter" idx="13" hasCustomPrompt="1"/>
          </p:nvPr>
        </p:nvSpPr>
        <p:spPr/>
        <p:txBody>
          <a:bodyPr/>
          <a:lstStyle/>
          <a:p>
            <a:pPr lvl="0"/>
            <a:r>
              <a:rPr lang="en-US" dirty="0"/>
              <a:t>Click to edit </a:t>
            </a:r>
            <a:br>
              <a:rPr lang="cs-CZ" dirty="0"/>
            </a:br>
            <a:r>
              <a:rPr lang="en-US" dirty="0"/>
              <a:t>Master text styles</a:t>
            </a:r>
          </a:p>
          <a:p>
            <a:pPr lvl="1"/>
            <a:r>
              <a:rPr lang="en-US" dirty="0"/>
              <a:t>Second </a:t>
            </a:r>
            <a:br>
              <a:rPr lang="cs-CZ" dirty="0"/>
            </a:br>
            <a:r>
              <a:rPr lang="en-US" dirty="0"/>
              <a:t>level</a:t>
            </a:r>
          </a:p>
          <a:p>
            <a:pPr lvl="2"/>
            <a:r>
              <a:rPr lang="en-US" dirty="0"/>
              <a:t>Third </a:t>
            </a:r>
            <a:br>
              <a:rPr lang="cs-CZ" dirty="0"/>
            </a:br>
            <a:r>
              <a:rPr lang="en-US" dirty="0"/>
              <a:t>level</a:t>
            </a:r>
          </a:p>
          <a:p>
            <a:pPr lvl="3"/>
            <a:r>
              <a:rPr lang="en-US" dirty="0"/>
              <a:t>Fourth </a:t>
            </a:r>
            <a:br>
              <a:rPr lang="cs-CZ" dirty="0"/>
            </a:br>
            <a:r>
              <a:rPr lang="en-US" dirty="0"/>
              <a:t>level</a:t>
            </a:r>
          </a:p>
          <a:p>
            <a:pPr lvl="4"/>
            <a:r>
              <a:rPr lang="en-US" dirty="0"/>
              <a:t>Fifth </a:t>
            </a:r>
            <a:br>
              <a:rPr lang="cs-CZ" dirty="0"/>
            </a:br>
            <a:r>
              <a:rPr lang="en-US" dirty="0"/>
              <a:t>level</a:t>
            </a:r>
            <a:endParaRPr lang="cs-CZ" dirty="0"/>
          </a:p>
          <a:p>
            <a:pPr lvl="5"/>
            <a:r>
              <a:rPr lang="en-US" dirty="0"/>
              <a:t>Sixth </a:t>
            </a:r>
            <a:br>
              <a:rPr lang="cs-CZ" dirty="0"/>
            </a:br>
            <a:r>
              <a:rPr lang="en-US" dirty="0"/>
              <a:t>level</a:t>
            </a:r>
          </a:p>
          <a:p>
            <a:pPr lvl="6"/>
            <a:r>
              <a:rPr lang="en-US" dirty="0"/>
              <a:t>Seventh </a:t>
            </a:r>
            <a:br>
              <a:rPr lang="cs-CZ" dirty="0"/>
            </a:br>
            <a:r>
              <a:rPr lang="en-US" dirty="0"/>
              <a:t>level</a:t>
            </a:r>
          </a:p>
          <a:p>
            <a:pPr lvl="7"/>
            <a:r>
              <a:rPr lang="en-US" dirty="0"/>
              <a:t>Eighth </a:t>
            </a:r>
            <a:br>
              <a:rPr lang="cs-CZ" dirty="0"/>
            </a:br>
            <a:r>
              <a:rPr lang="en-US" dirty="0"/>
              <a:t>level</a:t>
            </a:r>
          </a:p>
          <a:p>
            <a:pPr lvl="8"/>
            <a:r>
              <a:rPr lang="en-US" dirty="0"/>
              <a:t>Ninth </a:t>
            </a:r>
            <a:br>
              <a:rPr lang="cs-CZ" dirty="0"/>
            </a:br>
            <a:r>
              <a:rPr lang="en-US" dirty="0"/>
              <a:t>level</a:t>
            </a:r>
            <a:endParaRPr lang="cs-CZ" dirty="0"/>
          </a:p>
        </p:txBody>
      </p:sp>
    </p:spTree>
    <p:extLst>
      <p:ext uri="{BB962C8B-B14F-4D97-AF65-F5344CB8AC3E}">
        <p14:creationId xmlns:p14="http://schemas.microsoft.com/office/powerpoint/2010/main" val="157347646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cs-CZ" dirty="0"/>
          </a:p>
        </p:txBody>
      </p:sp>
      <p:sp>
        <p:nvSpPr>
          <p:cNvPr id="4" name="Footer Placeholder 3"/>
          <p:cNvSpPr>
            <a:spLocks noGrp="1"/>
          </p:cNvSpPr>
          <p:nvPr>
            <p:ph type="ftr" sz="quarter" idx="11"/>
          </p:nvPr>
        </p:nvSpPr>
        <p:spPr/>
        <p:txBody>
          <a:bodyPr/>
          <a:lstStyle/>
          <a:p>
            <a:r>
              <a:rPr lang="en-US"/>
              <a:t>Digitalization in Forvis Mazars</a:t>
            </a:r>
            <a:endParaRPr lang="cs-CZ" dirty="0"/>
          </a:p>
        </p:txBody>
      </p:sp>
      <p:sp>
        <p:nvSpPr>
          <p:cNvPr id="5" name="Slide Number Placeholder 4"/>
          <p:cNvSpPr>
            <a:spLocks noGrp="1"/>
          </p:cNvSpPr>
          <p:nvPr>
            <p:ph type="sldNum" sz="quarter" idx="12"/>
          </p:nvPr>
        </p:nvSpPr>
        <p:spPr/>
        <p:txBody>
          <a:bodyPr/>
          <a:lstStyle/>
          <a:p>
            <a:fld id="{D2BBFFE0-7584-47E7-90FA-15F39808A249}" type="slidenum">
              <a:rPr lang="cs-CZ" smtClean="0"/>
              <a:pPr/>
              <a:t>‹#›</a:t>
            </a:fld>
            <a:endParaRPr lang="cs-CZ" dirty="0"/>
          </a:p>
        </p:txBody>
      </p:sp>
      <p:sp>
        <p:nvSpPr>
          <p:cNvPr id="7" name="Text Placeholder 6"/>
          <p:cNvSpPr>
            <a:spLocks noGrp="1"/>
          </p:cNvSpPr>
          <p:nvPr>
            <p:ph type="body" sz="quarter" idx="13" hasCustomPrompt="1"/>
          </p:nvPr>
        </p:nvSpPr>
        <p:spPr>
          <a:xfrm>
            <a:off x="553960" y="1660034"/>
            <a:ext cx="443251" cy="4424044"/>
          </a:xfrm>
        </p:spPr>
        <p:txBody>
          <a:bodyPr/>
          <a:lstStyle>
            <a:lvl1pPr>
              <a:tabLst/>
              <a:defRPr sz="1844" b="1">
                <a:solidFill>
                  <a:schemeClr val="tx2"/>
                </a:solidFill>
              </a:defRPr>
            </a:lvl1pPr>
          </a:lstStyle>
          <a:p>
            <a:pPr lvl="0"/>
            <a:r>
              <a:rPr lang="en-US" dirty="0"/>
              <a:t>Click to edit </a:t>
            </a:r>
            <a:br>
              <a:rPr lang="cs-CZ" dirty="0"/>
            </a:br>
            <a:r>
              <a:rPr lang="en-US" dirty="0"/>
              <a:t>Master text styles</a:t>
            </a:r>
          </a:p>
          <a:p>
            <a:pPr lvl="1"/>
            <a:r>
              <a:rPr lang="en-US" dirty="0"/>
              <a:t>Second </a:t>
            </a:r>
            <a:br>
              <a:rPr lang="cs-CZ" dirty="0"/>
            </a:br>
            <a:r>
              <a:rPr lang="en-US" dirty="0"/>
              <a:t>level</a:t>
            </a:r>
          </a:p>
          <a:p>
            <a:pPr lvl="2"/>
            <a:r>
              <a:rPr lang="en-US" dirty="0"/>
              <a:t>Third </a:t>
            </a:r>
            <a:br>
              <a:rPr lang="cs-CZ" dirty="0"/>
            </a:br>
            <a:r>
              <a:rPr lang="en-US" dirty="0"/>
              <a:t>level</a:t>
            </a:r>
          </a:p>
          <a:p>
            <a:pPr lvl="3"/>
            <a:r>
              <a:rPr lang="en-US" dirty="0"/>
              <a:t>Fourth </a:t>
            </a:r>
            <a:br>
              <a:rPr lang="cs-CZ" dirty="0"/>
            </a:br>
            <a:r>
              <a:rPr lang="en-US" dirty="0"/>
              <a:t>level</a:t>
            </a:r>
          </a:p>
          <a:p>
            <a:pPr lvl="4"/>
            <a:r>
              <a:rPr lang="en-US" dirty="0"/>
              <a:t>Fifth </a:t>
            </a:r>
            <a:br>
              <a:rPr lang="cs-CZ" dirty="0"/>
            </a:br>
            <a:r>
              <a:rPr lang="en-US" dirty="0"/>
              <a:t>level</a:t>
            </a:r>
            <a:endParaRPr lang="cs-CZ" dirty="0"/>
          </a:p>
          <a:p>
            <a:pPr lvl="5"/>
            <a:r>
              <a:rPr lang="en-US" dirty="0"/>
              <a:t>Sixth </a:t>
            </a:r>
            <a:br>
              <a:rPr lang="cs-CZ" dirty="0"/>
            </a:br>
            <a:r>
              <a:rPr lang="en-US" dirty="0"/>
              <a:t>level</a:t>
            </a:r>
          </a:p>
          <a:p>
            <a:pPr lvl="6"/>
            <a:r>
              <a:rPr lang="en-US" dirty="0"/>
              <a:t>Seventh </a:t>
            </a:r>
            <a:br>
              <a:rPr lang="cs-CZ" dirty="0"/>
            </a:br>
            <a:r>
              <a:rPr lang="en-US" dirty="0"/>
              <a:t>level</a:t>
            </a:r>
          </a:p>
          <a:p>
            <a:pPr lvl="7"/>
            <a:r>
              <a:rPr lang="en-US" dirty="0"/>
              <a:t>Eighth </a:t>
            </a:r>
            <a:br>
              <a:rPr lang="cs-CZ" dirty="0"/>
            </a:br>
            <a:r>
              <a:rPr lang="en-US" dirty="0"/>
              <a:t>level</a:t>
            </a:r>
          </a:p>
          <a:p>
            <a:pPr lvl="8"/>
            <a:r>
              <a:rPr lang="en-US" dirty="0"/>
              <a:t>Ninth </a:t>
            </a:r>
            <a:br>
              <a:rPr lang="cs-CZ" dirty="0"/>
            </a:br>
            <a:r>
              <a:rPr lang="en-US" dirty="0"/>
              <a:t>level</a:t>
            </a:r>
            <a:endParaRPr lang="cs-CZ" dirty="0"/>
          </a:p>
        </p:txBody>
      </p:sp>
      <p:sp>
        <p:nvSpPr>
          <p:cNvPr id="8" name="Text Placeholder 6"/>
          <p:cNvSpPr>
            <a:spLocks noGrp="1"/>
          </p:cNvSpPr>
          <p:nvPr>
            <p:ph type="body" sz="quarter" idx="14" hasCustomPrompt="1"/>
          </p:nvPr>
        </p:nvSpPr>
        <p:spPr>
          <a:xfrm>
            <a:off x="1329741" y="1660034"/>
            <a:ext cx="6484348" cy="4424044"/>
          </a:xfrm>
        </p:spPr>
        <p:txBody>
          <a:bodyPr/>
          <a:lstStyle>
            <a:lvl1pPr>
              <a:tabLst/>
              <a:defRPr sz="1844">
                <a:solidFill>
                  <a:schemeClr val="tx1"/>
                </a:solidFill>
              </a:defRPr>
            </a:lvl1pPr>
          </a:lstStyle>
          <a:p>
            <a:pPr lvl="0"/>
            <a:r>
              <a:rPr lang="en-US" dirty="0"/>
              <a:t>Click to edit </a:t>
            </a:r>
            <a:br>
              <a:rPr lang="cs-CZ" dirty="0"/>
            </a:br>
            <a:r>
              <a:rPr lang="en-US" dirty="0"/>
              <a:t>Master text styles</a:t>
            </a:r>
          </a:p>
          <a:p>
            <a:pPr lvl="1"/>
            <a:r>
              <a:rPr lang="en-US" dirty="0"/>
              <a:t>Second </a:t>
            </a:r>
            <a:br>
              <a:rPr lang="cs-CZ" dirty="0"/>
            </a:br>
            <a:r>
              <a:rPr lang="en-US" dirty="0"/>
              <a:t>level</a:t>
            </a:r>
          </a:p>
          <a:p>
            <a:pPr lvl="2"/>
            <a:r>
              <a:rPr lang="en-US" dirty="0"/>
              <a:t>Third </a:t>
            </a:r>
            <a:br>
              <a:rPr lang="cs-CZ" dirty="0"/>
            </a:br>
            <a:r>
              <a:rPr lang="en-US" dirty="0"/>
              <a:t>level</a:t>
            </a:r>
          </a:p>
          <a:p>
            <a:pPr lvl="3"/>
            <a:r>
              <a:rPr lang="en-US" dirty="0"/>
              <a:t>Fourth </a:t>
            </a:r>
            <a:br>
              <a:rPr lang="cs-CZ" dirty="0"/>
            </a:br>
            <a:r>
              <a:rPr lang="en-US" dirty="0"/>
              <a:t>level</a:t>
            </a:r>
          </a:p>
          <a:p>
            <a:pPr lvl="4"/>
            <a:r>
              <a:rPr lang="en-US" dirty="0"/>
              <a:t>Fifth </a:t>
            </a:r>
            <a:br>
              <a:rPr lang="cs-CZ" dirty="0"/>
            </a:br>
            <a:r>
              <a:rPr lang="en-US" dirty="0"/>
              <a:t>level</a:t>
            </a:r>
            <a:endParaRPr lang="cs-CZ" dirty="0"/>
          </a:p>
          <a:p>
            <a:pPr lvl="5"/>
            <a:r>
              <a:rPr lang="en-US" dirty="0"/>
              <a:t>Sixth </a:t>
            </a:r>
            <a:br>
              <a:rPr lang="cs-CZ" dirty="0"/>
            </a:br>
            <a:r>
              <a:rPr lang="en-US" dirty="0"/>
              <a:t>level</a:t>
            </a:r>
          </a:p>
          <a:p>
            <a:pPr lvl="6"/>
            <a:r>
              <a:rPr lang="en-US" dirty="0"/>
              <a:t>Seventh </a:t>
            </a:r>
            <a:br>
              <a:rPr lang="cs-CZ" dirty="0"/>
            </a:br>
            <a:r>
              <a:rPr lang="en-US" dirty="0"/>
              <a:t>level</a:t>
            </a:r>
          </a:p>
          <a:p>
            <a:pPr lvl="7"/>
            <a:r>
              <a:rPr lang="en-US" dirty="0"/>
              <a:t>Eighth </a:t>
            </a:r>
            <a:br>
              <a:rPr lang="cs-CZ" dirty="0"/>
            </a:br>
            <a:r>
              <a:rPr lang="en-US" dirty="0"/>
              <a:t>level</a:t>
            </a:r>
          </a:p>
          <a:p>
            <a:pPr lvl="8"/>
            <a:r>
              <a:rPr lang="en-US" dirty="0"/>
              <a:t>Ninth </a:t>
            </a:r>
            <a:br>
              <a:rPr lang="cs-CZ" dirty="0"/>
            </a:br>
            <a:r>
              <a:rPr lang="en-US" dirty="0"/>
              <a:t>level</a:t>
            </a:r>
            <a:endParaRPr lang="cs-CZ" dirty="0"/>
          </a:p>
        </p:txBody>
      </p:sp>
    </p:spTree>
    <p:extLst>
      <p:ext uri="{BB962C8B-B14F-4D97-AF65-F5344CB8AC3E}">
        <p14:creationId xmlns:p14="http://schemas.microsoft.com/office/powerpoint/2010/main" val="82174113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userDrawn="1">
  <p:cSld name="1_Team">
    <p:spTree>
      <p:nvGrpSpPr>
        <p:cNvPr id="1" name=""/>
        <p:cNvGrpSpPr/>
        <p:nvPr/>
      </p:nvGrpSpPr>
      <p:grpSpPr>
        <a:xfrm>
          <a:off x="0" y="0"/>
          <a:ext cx="0" cy="0"/>
          <a:chOff x="0" y="0"/>
          <a:chExt cx="0" cy="0"/>
        </a:xfrm>
      </p:grpSpPr>
      <p:sp>
        <p:nvSpPr>
          <p:cNvPr id="17" name="Rectangle 16"/>
          <p:cNvSpPr/>
          <p:nvPr userDrawn="1"/>
        </p:nvSpPr>
        <p:spPr>
          <a:xfrm>
            <a:off x="553960" y="1437286"/>
            <a:ext cx="3436179" cy="4646791"/>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844"/>
          </a:p>
        </p:txBody>
      </p:sp>
      <p:sp>
        <p:nvSpPr>
          <p:cNvPr id="18" name="Rectangle 17"/>
          <p:cNvSpPr/>
          <p:nvPr userDrawn="1"/>
        </p:nvSpPr>
        <p:spPr>
          <a:xfrm>
            <a:off x="4377911" y="1437286"/>
            <a:ext cx="3436179" cy="4646791"/>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844"/>
          </a:p>
        </p:txBody>
      </p:sp>
      <p:sp>
        <p:nvSpPr>
          <p:cNvPr id="19" name="Rectangle 18"/>
          <p:cNvSpPr/>
          <p:nvPr userDrawn="1"/>
        </p:nvSpPr>
        <p:spPr>
          <a:xfrm>
            <a:off x="8201861" y="1437286"/>
            <a:ext cx="3436179" cy="4646791"/>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844"/>
          </a:p>
        </p:txBody>
      </p:sp>
      <p:sp>
        <p:nvSpPr>
          <p:cNvPr id="2" name="Title 1"/>
          <p:cNvSpPr>
            <a:spLocks noGrp="1"/>
          </p:cNvSpPr>
          <p:nvPr>
            <p:ph type="title"/>
          </p:nvPr>
        </p:nvSpPr>
        <p:spPr/>
        <p:txBody>
          <a:bodyPr/>
          <a:lstStyle/>
          <a:p>
            <a:r>
              <a:rPr lang="en-US"/>
              <a:t>Click to edit Master title style</a:t>
            </a:r>
            <a:endParaRPr lang="cs-CZ"/>
          </a:p>
        </p:txBody>
      </p:sp>
      <p:sp>
        <p:nvSpPr>
          <p:cNvPr id="4" name="Footer Placeholder 3"/>
          <p:cNvSpPr>
            <a:spLocks noGrp="1"/>
          </p:cNvSpPr>
          <p:nvPr>
            <p:ph type="ftr" sz="quarter" idx="11"/>
          </p:nvPr>
        </p:nvSpPr>
        <p:spPr/>
        <p:txBody>
          <a:bodyPr/>
          <a:lstStyle/>
          <a:p>
            <a:r>
              <a:rPr lang="en-US"/>
              <a:t>Digitalization in Forvis Mazars</a:t>
            </a:r>
            <a:endParaRPr lang="cs-CZ" dirty="0"/>
          </a:p>
        </p:txBody>
      </p:sp>
      <p:sp>
        <p:nvSpPr>
          <p:cNvPr id="5" name="Slide Number Placeholder 4"/>
          <p:cNvSpPr>
            <a:spLocks noGrp="1"/>
          </p:cNvSpPr>
          <p:nvPr>
            <p:ph type="sldNum" sz="quarter" idx="12"/>
          </p:nvPr>
        </p:nvSpPr>
        <p:spPr/>
        <p:txBody>
          <a:bodyPr/>
          <a:lstStyle/>
          <a:p>
            <a:fld id="{D2BBFFE0-7584-47E7-90FA-15F39808A249}" type="slidenum">
              <a:rPr lang="cs-CZ" smtClean="0"/>
              <a:pPr/>
              <a:t>‹#›</a:t>
            </a:fld>
            <a:endParaRPr lang="cs-CZ" dirty="0"/>
          </a:p>
        </p:txBody>
      </p:sp>
      <p:sp>
        <p:nvSpPr>
          <p:cNvPr id="7" name="Text Placeholder 6"/>
          <p:cNvSpPr>
            <a:spLocks noGrp="1"/>
          </p:cNvSpPr>
          <p:nvPr>
            <p:ph type="body" sz="quarter" idx="13" hasCustomPrompt="1"/>
          </p:nvPr>
        </p:nvSpPr>
        <p:spPr>
          <a:xfrm>
            <a:off x="664681" y="2986553"/>
            <a:ext cx="3214454" cy="2986515"/>
          </a:xfrm>
        </p:spPr>
        <p:txBody>
          <a:bodyPr/>
          <a:lstStyle>
            <a:lvl1pPr>
              <a:defRPr sz="1024">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dirty="0"/>
              <a:t>Click to edit </a:t>
            </a:r>
            <a:br>
              <a:rPr lang="cs-CZ" dirty="0"/>
            </a:br>
            <a:r>
              <a:rPr lang="en-US" dirty="0"/>
              <a:t>Master text styles</a:t>
            </a:r>
          </a:p>
          <a:p>
            <a:pPr lvl="1"/>
            <a:r>
              <a:rPr lang="en-US" dirty="0"/>
              <a:t>Second </a:t>
            </a:r>
            <a:br>
              <a:rPr lang="cs-CZ" dirty="0"/>
            </a:br>
            <a:r>
              <a:rPr lang="en-US" dirty="0"/>
              <a:t>level</a:t>
            </a:r>
          </a:p>
          <a:p>
            <a:pPr lvl="2"/>
            <a:r>
              <a:rPr lang="en-US" dirty="0"/>
              <a:t>Third </a:t>
            </a:r>
            <a:br>
              <a:rPr lang="cs-CZ" dirty="0"/>
            </a:br>
            <a:r>
              <a:rPr lang="en-US" dirty="0"/>
              <a:t>level</a:t>
            </a:r>
          </a:p>
          <a:p>
            <a:pPr lvl="3"/>
            <a:r>
              <a:rPr lang="en-US" dirty="0"/>
              <a:t>Fourth </a:t>
            </a:r>
            <a:br>
              <a:rPr lang="cs-CZ" dirty="0"/>
            </a:br>
            <a:r>
              <a:rPr lang="en-US" dirty="0"/>
              <a:t>level</a:t>
            </a:r>
          </a:p>
          <a:p>
            <a:pPr lvl="4"/>
            <a:r>
              <a:rPr lang="en-US" dirty="0"/>
              <a:t>Fifth </a:t>
            </a:r>
            <a:br>
              <a:rPr lang="cs-CZ" dirty="0"/>
            </a:br>
            <a:r>
              <a:rPr lang="en-US" dirty="0"/>
              <a:t>level</a:t>
            </a:r>
            <a:endParaRPr lang="cs-CZ" dirty="0"/>
          </a:p>
          <a:p>
            <a:pPr lvl="5"/>
            <a:r>
              <a:rPr lang="en-US" dirty="0"/>
              <a:t>Sixth </a:t>
            </a:r>
            <a:br>
              <a:rPr lang="cs-CZ" dirty="0"/>
            </a:br>
            <a:r>
              <a:rPr lang="en-US" dirty="0"/>
              <a:t>level</a:t>
            </a:r>
          </a:p>
          <a:p>
            <a:pPr lvl="6"/>
            <a:r>
              <a:rPr lang="en-US" dirty="0"/>
              <a:t>Seventh </a:t>
            </a:r>
            <a:br>
              <a:rPr lang="cs-CZ" dirty="0"/>
            </a:br>
            <a:r>
              <a:rPr lang="en-US" dirty="0"/>
              <a:t>level</a:t>
            </a:r>
          </a:p>
          <a:p>
            <a:pPr lvl="7"/>
            <a:r>
              <a:rPr lang="en-US" dirty="0"/>
              <a:t>Eighth </a:t>
            </a:r>
            <a:br>
              <a:rPr lang="cs-CZ" dirty="0"/>
            </a:br>
            <a:r>
              <a:rPr lang="en-US" dirty="0"/>
              <a:t>level</a:t>
            </a:r>
          </a:p>
          <a:p>
            <a:pPr lvl="8"/>
            <a:r>
              <a:rPr lang="en-US" dirty="0"/>
              <a:t>Ninth </a:t>
            </a:r>
            <a:br>
              <a:rPr lang="cs-CZ" dirty="0"/>
            </a:br>
            <a:r>
              <a:rPr lang="en-US" dirty="0"/>
              <a:t>level</a:t>
            </a:r>
            <a:endParaRPr lang="cs-CZ" dirty="0"/>
          </a:p>
        </p:txBody>
      </p:sp>
      <p:sp>
        <p:nvSpPr>
          <p:cNvPr id="8" name="Text Placeholder 6"/>
          <p:cNvSpPr>
            <a:spLocks noGrp="1"/>
          </p:cNvSpPr>
          <p:nvPr>
            <p:ph type="body" sz="quarter" idx="14" hasCustomPrompt="1"/>
          </p:nvPr>
        </p:nvSpPr>
        <p:spPr>
          <a:xfrm>
            <a:off x="4489151" y="2986553"/>
            <a:ext cx="3214454" cy="2986515"/>
          </a:xfrm>
        </p:spPr>
        <p:txBody>
          <a:bodyPr/>
          <a:lstStyle>
            <a:lvl1pPr>
              <a:defRPr sz="1024">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dirty="0"/>
              <a:t>Click to edit </a:t>
            </a:r>
            <a:br>
              <a:rPr lang="cs-CZ" dirty="0"/>
            </a:br>
            <a:r>
              <a:rPr lang="en-US" dirty="0"/>
              <a:t>Master text styles</a:t>
            </a:r>
          </a:p>
          <a:p>
            <a:pPr lvl="1"/>
            <a:r>
              <a:rPr lang="en-US" dirty="0"/>
              <a:t>Second </a:t>
            </a:r>
            <a:br>
              <a:rPr lang="cs-CZ" dirty="0"/>
            </a:br>
            <a:r>
              <a:rPr lang="en-US" dirty="0"/>
              <a:t>level</a:t>
            </a:r>
          </a:p>
          <a:p>
            <a:pPr lvl="2"/>
            <a:r>
              <a:rPr lang="en-US" dirty="0"/>
              <a:t>Third </a:t>
            </a:r>
            <a:br>
              <a:rPr lang="cs-CZ" dirty="0"/>
            </a:br>
            <a:r>
              <a:rPr lang="en-US" dirty="0"/>
              <a:t>level</a:t>
            </a:r>
          </a:p>
          <a:p>
            <a:pPr lvl="3"/>
            <a:r>
              <a:rPr lang="en-US" dirty="0"/>
              <a:t>Fourth </a:t>
            </a:r>
            <a:br>
              <a:rPr lang="cs-CZ" dirty="0"/>
            </a:br>
            <a:r>
              <a:rPr lang="en-US" dirty="0"/>
              <a:t>level</a:t>
            </a:r>
          </a:p>
          <a:p>
            <a:pPr lvl="4"/>
            <a:r>
              <a:rPr lang="en-US" dirty="0"/>
              <a:t>Fifth </a:t>
            </a:r>
            <a:br>
              <a:rPr lang="cs-CZ" dirty="0"/>
            </a:br>
            <a:r>
              <a:rPr lang="en-US" dirty="0"/>
              <a:t>level</a:t>
            </a:r>
            <a:endParaRPr lang="cs-CZ" dirty="0"/>
          </a:p>
          <a:p>
            <a:pPr lvl="5"/>
            <a:r>
              <a:rPr lang="en-US" dirty="0"/>
              <a:t>Sixth </a:t>
            </a:r>
            <a:br>
              <a:rPr lang="cs-CZ" dirty="0"/>
            </a:br>
            <a:r>
              <a:rPr lang="en-US" dirty="0"/>
              <a:t>level</a:t>
            </a:r>
          </a:p>
          <a:p>
            <a:pPr lvl="6"/>
            <a:r>
              <a:rPr lang="en-US" dirty="0"/>
              <a:t>Seventh </a:t>
            </a:r>
            <a:br>
              <a:rPr lang="cs-CZ" dirty="0"/>
            </a:br>
            <a:r>
              <a:rPr lang="en-US" dirty="0"/>
              <a:t>level</a:t>
            </a:r>
          </a:p>
          <a:p>
            <a:pPr lvl="7"/>
            <a:r>
              <a:rPr lang="en-US" dirty="0"/>
              <a:t>Eighth </a:t>
            </a:r>
            <a:br>
              <a:rPr lang="cs-CZ" dirty="0"/>
            </a:br>
            <a:r>
              <a:rPr lang="en-US" dirty="0"/>
              <a:t>level</a:t>
            </a:r>
          </a:p>
          <a:p>
            <a:pPr lvl="8"/>
            <a:r>
              <a:rPr lang="en-US" dirty="0"/>
              <a:t>Ninth </a:t>
            </a:r>
            <a:br>
              <a:rPr lang="cs-CZ" dirty="0"/>
            </a:br>
            <a:r>
              <a:rPr lang="en-US" dirty="0"/>
              <a:t>level</a:t>
            </a:r>
            <a:endParaRPr lang="cs-CZ" dirty="0"/>
          </a:p>
        </p:txBody>
      </p:sp>
      <p:sp>
        <p:nvSpPr>
          <p:cNvPr id="9" name="Text Placeholder 6"/>
          <p:cNvSpPr>
            <a:spLocks noGrp="1"/>
          </p:cNvSpPr>
          <p:nvPr>
            <p:ph type="body" sz="quarter" idx="15" hasCustomPrompt="1"/>
          </p:nvPr>
        </p:nvSpPr>
        <p:spPr>
          <a:xfrm>
            <a:off x="8312864" y="2986553"/>
            <a:ext cx="3214454" cy="2986515"/>
          </a:xfrm>
        </p:spPr>
        <p:txBody>
          <a:bodyPr/>
          <a:lstStyle>
            <a:lvl1pPr>
              <a:defRPr sz="1024">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dirty="0"/>
              <a:t>Click to edit </a:t>
            </a:r>
            <a:br>
              <a:rPr lang="cs-CZ" dirty="0"/>
            </a:br>
            <a:r>
              <a:rPr lang="en-US" dirty="0"/>
              <a:t>Master text styles</a:t>
            </a:r>
          </a:p>
          <a:p>
            <a:pPr lvl="1"/>
            <a:r>
              <a:rPr lang="en-US" dirty="0"/>
              <a:t>Second </a:t>
            </a:r>
            <a:br>
              <a:rPr lang="cs-CZ" dirty="0"/>
            </a:br>
            <a:r>
              <a:rPr lang="en-US" dirty="0"/>
              <a:t>level</a:t>
            </a:r>
          </a:p>
          <a:p>
            <a:pPr lvl="2"/>
            <a:r>
              <a:rPr lang="en-US" dirty="0"/>
              <a:t>Third </a:t>
            </a:r>
            <a:br>
              <a:rPr lang="cs-CZ" dirty="0"/>
            </a:br>
            <a:r>
              <a:rPr lang="en-US" dirty="0"/>
              <a:t>level</a:t>
            </a:r>
          </a:p>
          <a:p>
            <a:pPr lvl="3"/>
            <a:r>
              <a:rPr lang="en-US" dirty="0"/>
              <a:t>Fourth </a:t>
            </a:r>
            <a:br>
              <a:rPr lang="cs-CZ" dirty="0"/>
            </a:br>
            <a:r>
              <a:rPr lang="en-US" dirty="0"/>
              <a:t>level</a:t>
            </a:r>
          </a:p>
          <a:p>
            <a:pPr lvl="4"/>
            <a:r>
              <a:rPr lang="en-US" dirty="0"/>
              <a:t>Fifth </a:t>
            </a:r>
            <a:br>
              <a:rPr lang="cs-CZ" dirty="0"/>
            </a:br>
            <a:r>
              <a:rPr lang="en-US" dirty="0"/>
              <a:t>level</a:t>
            </a:r>
            <a:endParaRPr lang="cs-CZ" dirty="0"/>
          </a:p>
          <a:p>
            <a:pPr lvl="5"/>
            <a:r>
              <a:rPr lang="en-US" dirty="0"/>
              <a:t>Sixth </a:t>
            </a:r>
            <a:br>
              <a:rPr lang="cs-CZ" dirty="0"/>
            </a:br>
            <a:r>
              <a:rPr lang="en-US" dirty="0"/>
              <a:t>level</a:t>
            </a:r>
          </a:p>
          <a:p>
            <a:pPr lvl="6"/>
            <a:r>
              <a:rPr lang="en-US" dirty="0"/>
              <a:t>Seventh </a:t>
            </a:r>
            <a:br>
              <a:rPr lang="cs-CZ" dirty="0"/>
            </a:br>
            <a:r>
              <a:rPr lang="en-US" dirty="0"/>
              <a:t>level</a:t>
            </a:r>
          </a:p>
          <a:p>
            <a:pPr lvl="7"/>
            <a:r>
              <a:rPr lang="en-US" dirty="0"/>
              <a:t>Eighth </a:t>
            </a:r>
            <a:br>
              <a:rPr lang="cs-CZ" dirty="0"/>
            </a:br>
            <a:r>
              <a:rPr lang="en-US" dirty="0"/>
              <a:t>level</a:t>
            </a:r>
          </a:p>
          <a:p>
            <a:pPr lvl="8"/>
            <a:r>
              <a:rPr lang="en-US" dirty="0"/>
              <a:t>Ninth </a:t>
            </a:r>
            <a:br>
              <a:rPr lang="cs-CZ" dirty="0"/>
            </a:br>
            <a:r>
              <a:rPr lang="en-US" dirty="0"/>
              <a:t>level</a:t>
            </a:r>
            <a:endParaRPr lang="cs-CZ" dirty="0"/>
          </a:p>
        </p:txBody>
      </p:sp>
      <p:sp>
        <p:nvSpPr>
          <p:cNvPr id="11" name="Picture Placeholder 10"/>
          <p:cNvSpPr>
            <a:spLocks noGrp="1"/>
          </p:cNvSpPr>
          <p:nvPr>
            <p:ph type="pic" sz="quarter" idx="16"/>
          </p:nvPr>
        </p:nvSpPr>
        <p:spPr>
          <a:xfrm>
            <a:off x="553960" y="1437286"/>
            <a:ext cx="1661879" cy="1217791"/>
          </a:xfrm>
        </p:spPr>
        <p:txBody>
          <a:bodyPr/>
          <a:lstStyle/>
          <a:p>
            <a:endParaRPr lang="cs-CZ"/>
          </a:p>
        </p:txBody>
      </p:sp>
      <p:sp>
        <p:nvSpPr>
          <p:cNvPr id="12" name="Picture Placeholder 10"/>
          <p:cNvSpPr>
            <a:spLocks noGrp="1"/>
          </p:cNvSpPr>
          <p:nvPr>
            <p:ph type="pic" sz="quarter" idx="17"/>
          </p:nvPr>
        </p:nvSpPr>
        <p:spPr>
          <a:xfrm>
            <a:off x="4377911" y="1437286"/>
            <a:ext cx="1661879" cy="1217791"/>
          </a:xfrm>
        </p:spPr>
        <p:txBody>
          <a:bodyPr/>
          <a:lstStyle/>
          <a:p>
            <a:endParaRPr lang="cs-CZ"/>
          </a:p>
        </p:txBody>
      </p:sp>
      <p:sp>
        <p:nvSpPr>
          <p:cNvPr id="13" name="Picture Placeholder 10"/>
          <p:cNvSpPr>
            <a:spLocks noGrp="1"/>
          </p:cNvSpPr>
          <p:nvPr>
            <p:ph type="pic" sz="quarter" idx="18"/>
          </p:nvPr>
        </p:nvSpPr>
        <p:spPr>
          <a:xfrm>
            <a:off x="8201861" y="1437286"/>
            <a:ext cx="1661879" cy="1217791"/>
          </a:xfrm>
        </p:spPr>
        <p:txBody>
          <a:bodyPr/>
          <a:lstStyle/>
          <a:p>
            <a:endParaRPr lang="cs-CZ"/>
          </a:p>
        </p:txBody>
      </p:sp>
      <p:sp>
        <p:nvSpPr>
          <p:cNvPr id="14" name="Text Placeholder 6"/>
          <p:cNvSpPr>
            <a:spLocks noGrp="1"/>
          </p:cNvSpPr>
          <p:nvPr>
            <p:ph type="body" sz="quarter" idx="19" hasCustomPrompt="1"/>
          </p:nvPr>
        </p:nvSpPr>
        <p:spPr>
          <a:xfrm>
            <a:off x="2438172" y="1548652"/>
            <a:ext cx="1440963" cy="1106117"/>
          </a:xfrm>
        </p:spPr>
        <p:txBody>
          <a:bodyPr/>
          <a:lstStyle>
            <a:lvl1pPr>
              <a:defRPr sz="1024"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dirty="0"/>
              <a:t>Click to edit </a:t>
            </a:r>
            <a:br>
              <a:rPr lang="cs-CZ" dirty="0"/>
            </a:br>
            <a:r>
              <a:rPr lang="en-US" dirty="0"/>
              <a:t>Master text styles</a:t>
            </a:r>
          </a:p>
          <a:p>
            <a:pPr lvl="1"/>
            <a:r>
              <a:rPr lang="en-US" dirty="0"/>
              <a:t>Second </a:t>
            </a:r>
            <a:br>
              <a:rPr lang="cs-CZ" dirty="0"/>
            </a:br>
            <a:r>
              <a:rPr lang="en-US" dirty="0"/>
              <a:t>level</a:t>
            </a:r>
          </a:p>
          <a:p>
            <a:pPr lvl="2"/>
            <a:r>
              <a:rPr lang="en-US" dirty="0"/>
              <a:t>Third </a:t>
            </a:r>
            <a:br>
              <a:rPr lang="cs-CZ" dirty="0"/>
            </a:br>
            <a:r>
              <a:rPr lang="en-US" dirty="0"/>
              <a:t>level</a:t>
            </a:r>
          </a:p>
          <a:p>
            <a:pPr lvl="3"/>
            <a:r>
              <a:rPr lang="en-US" dirty="0"/>
              <a:t>Fourth </a:t>
            </a:r>
            <a:br>
              <a:rPr lang="cs-CZ" dirty="0"/>
            </a:br>
            <a:r>
              <a:rPr lang="en-US" dirty="0"/>
              <a:t>level</a:t>
            </a:r>
          </a:p>
          <a:p>
            <a:pPr lvl="4"/>
            <a:r>
              <a:rPr lang="en-US" dirty="0"/>
              <a:t>Fifth </a:t>
            </a:r>
            <a:br>
              <a:rPr lang="cs-CZ" dirty="0"/>
            </a:br>
            <a:r>
              <a:rPr lang="en-US" dirty="0"/>
              <a:t>level</a:t>
            </a:r>
            <a:endParaRPr lang="cs-CZ" dirty="0"/>
          </a:p>
          <a:p>
            <a:pPr lvl="5"/>
            <a:r>
              <a:rPr lang="en-US" dirty="0"/>
              <a:t>Sixth </a:t>
            </a:r>
            <a:br>
              <a:rPr lang="cs-CZ" dirty="0"/>
            </a:br>
            <a:r>
              <a:rPr lang="en-US" dirty="0"/>
              <a:t>level</a:t>
            </a:r>
          </a:p>
          <a:p>
            <a:pPr lvl="6"/>
            <a:r>
              <a:rPr lang="en-US" dirty="0"/>
              <a:t>Seventh </a:t>
            </a:r>
            <a:br>
              <a:rPr lang="cs-CZ" dirty="0"/>
            </a:br>
            <a:r>
              <a:rPr lang="en-US" dirty="0"/>
              <a:t>level</a:t>
            </a:r>
          </a:p>
          <a:p>
            <a:pPr lvl="7"/>
            <a:r>
              <a:rPr lang="en-US" dirty="0"/>
              <a:t>Eighth </a:t>
            </a:r>
            <a:br>
              <a:rPr lang="cs-CZ" dirty="0"/>
            </a:br>
            <a:r>
              <a:rPr lang="en-US" dirty="0"/>
              <a:t>level</a:t>
            </a:r>
          </a:p>
          <a:p>
            <a:pPr lvl="8"/>
            <a:r>
              <a:rPr lang="en-US" dirty="0"/>
              <a:t>Ninth </a:t>
            </a:r>
            <a:br>
              <a:rPr lang="cs-CZ" dirty="0"/>
            </a:br>
            <a:r>
              <a:rPr lang="en-US" dirty="0"/>
              <a:t>level</a:t>
            </a:r>
            <a:endParaRPr lang="cs-CZ" dirty="0"/>
          </a:p>
        </p:txBody>
      </p:sp>
      <p:sp>
        <p:nvSpPr>
          <p:cNvPr id="15" name="Text Placeholder 6"/>
          <p:cNvSpPr>
            <a:spLocks noGrp="1"/>
          </p:cNvSpPr>
          <p:nvPr>
            <p:ph type="body" sz="quarter" idx="20" hasCustomPrompt="1"/>
          </p:nvPr>
        </p:nvSpPr>
        <p:spPr>
          <a:xfrm>
            <a:off x="6262643" y="1548652"/>
            <a:ext cx="1440962" cy="1106117"/>
          </a:xfrm>
        </p:spPr>
        <p:txBody>
          <a:bodyPr/>
          <a:lstStyle>
            <a:lvl1pPr>
              <a:defRPr sz="1024"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dirty="0"/>
              <a:t>Click to edit </a:t>
            </a:r>
            <a:br>
              <a:rPr lang="cs-CZ" dirty="0"/>
            </a:br>
            <a:r>
              <a:rPr lang="en-US" dirty="0"/>
              <a:t>Master text styles</a:t>
            </a:r>
          </a:p>
          <a:p>
            <a:pPr lvl="1"/>
            <a:r>
              <a:rPr lang="en-US" dirty="0"/>
              <a:t>Second </a:t>
            </a:r>
            <a:br>
              <a:rPr lang="cs-CZ" dirty="0"/>
            </a:br>
            <a:r>
              <a:rPr lang="en-US" dirty="0"/>
              <a:t>level</a:t>
            </a:r>
          </a:p>
          <a:p>
            <a:pPr lvl="2"/>
            <a:r>
              <a:rPr lang="en-US" dirty="0"/>
              <a:t>Third </a:t>
            </a:r>
            <a:br>
              <a:rPr lang="cs-CZ" dirty="0"/>
            </a:br>
            <a:r>
              <a:rPr lang="en-US" dirty="0"/>
              <a:t>level</a:t>
            </a:r>
          </a:p>
          <a:p>
            <a:pPr lvl="3"/>
            <a:r>
              <a:rPr lang="en-US" dirty="0"/>
              <a:t>Fourth </a:t>
            </a:r>
            <a:br>
              <a:rPr lang="cs-CZ" dirty="0"/>
            </a:br>
            <a:r>
              <a:rPr lang="en-US" dirty="0"/>
              <a:t>level</a:t>
            </a:r>
          </a:p>
          <a:p>
            <a:pPr lvl="4"/>
            <a:r>
              <a:rPr lang="en-US" dirty="0"/>
              <a:t>Fifth </a:t>
            </a:r>
            <a:br>
              <a:rPr lang="cs-CZ" dirty="0"/>
            </a:br>
            <a:r>
              <a:rPr lang="en-US" dirty="0"/>
              <a:t>level</a:t>
            </a:r>
            <a:endParaRPr lang="cs-CZ" dirty="0"/>
          </a:p>
          <a:p>
            <a:pPr lvl="5"/>
            <a:r>
              <a:rPr lang="en-US" dirty="0"/>
              <a:t>Sixth </a:t>
            </a:r>
            <a:br>
              <a:rPr lang="cs-CZ" dirty="0"/>
            </a:br>
            <a:r>
              <a:rPr lang="en-US" dirty="0"/>
              <a:t>level</a:t>
            </a:r>
          </a:p>
          <a:p>
            <a:pPr lvl="6"/>
            <a:r>
              <a:rPr lang="en-US" dirty="0"/>
              <a:t>Seventh </a:t>
            </a:r>
            <a:br>
              <a:rPr lang="cs-CZ" dirty="0"/>
            </a:br>
            <a:r>
              <a:rPr lang="en-US" dirty="0"/>
              <a:t>level</a:t>
            </a:r>
          </a:p>
          <a:p>
            <a:pPr lvl="7"/>
            <a:r>
              <a:rPr lang="en-US" dirty="0"/>
              <a:t>Eighth </a:t>
            </a:r>
            <a:br>
              <a:rPr lang="cs-CZ" dirty="0"/>
            </a:br>
            <a:r>
              <a:rPr lang="en-US" dirty="0"/>
              <a:t>level</a:t>
            </a:r>
          </a:p>
          <a:p>
            <a:pPr lvl="8"/>
            <a:r>
              <a:rPr lang="en-US" dirty="0"/>
              <a:t>Ninth </a:t>
            </a:r>
            <a:br>
              <a:rPr lang="cs-CZ" dirty="0"/>
            </a:br>
            <a:r>
              <a:rPr lang="en-US" dirty="0"/>
              <a:t>level</a:t>
            </a:r>
            <a:endParaRPr lang="cs-CZ" dirty="0"/>
          </a:p>
        </p:txBody>
      </p:sp>
      <p:sp>
        <p:nvSpPr>
          <p:cNvPr id="16" name="Text Placeholder 6"/>
          <p:cNvSpPr>
            <a:spLocks noGrp="1"/>
          </p:cNvSpPr>
          <p:nvPr>
            <p:ph type="body" sz="quarter" idx="21" hasCustomPrompt="1"/>
          </p:nvPr>
        </p:nvSpPr>
        <p:spPr>
          <a:xfrm>
            <a:off x="10086357" y="1548652"/>
            <a:ext cx="1440963" cy="1106117"/>
          </a:xfrm>
        </p:spPr>
        <p:txBody>
          <a:bodyPr/>
          <a:lstStyle>
            <a:lvl1pPr>
              <a:defRPr sz="1024"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dirty="0"/>
              <a:t>Click to edit </a:t>
            </a:r>
            <a:br>
              <a:rPr lang="cs-CZ" dirty="0"/>
            </a:br>
            <a:r>
              <a:rPr lang="en-US" dirty="0"/>
              <a:t>Master text styles</a:t>
            </a:r>
          </a:p>
          <a:p>
            <a:pPr lvl="1"/>
            <a:r>
              <a:rPr lang="en-US" dirty="0"/>
              <a:t>Second </a:t>
            </a:r>
            <a:br>
              <a:rPr lang="cs-CZ" dirty="0"/>
            </a:br>
            <a:r>
              <a:rPr lang="en-US" dirty="0"/>
              <a:t>level</a:t>
            </a:r>
          </a:p>
          <a:p>
            <a:pPr lvl="2"/>
            <a:r>
              <a:rPr lang="en-US" dirty="0"/>
              <a:t>Third </a:t>
            </a:r>
            <a:br>
              <a:rPr lang="cs-CZ" dirty="0"/>
            </a:br>
            <a:r>
              <a:rPr lang="en-US" dirty="0"/>
              <a:t>level</a:t>
            </a:r>
          </a:p>
          <a:p>
            <a:pPr lvl="3"/>
            <a:r>
              <a:rPr lang="en-US" dirty="0"/>
              <a:t>Fourth </a:t>
            </a:r>
            <a:br>
              <a:rPr lang="cs-CZ" dirty="0"/>
            </a:br>
            <a:r>
              <a:rPr lang="en-US" dirty="0"/>
              <a:t>level</a:t>
            </a:r>
          </a:p>
          <a:p>
            <a:pPr lvl="4"/>
            <a:r>
              <a:rPr lang="en-US" dirty="0"/>
              <a:t>Fifth </a:t>
            </a:r>
            <a:br>
              <a:rPr lang="cs-CZ" dirty="0"/>
            </a:br>
            <a:r>
              <a:rPr lang="en-US" dirty="0"/>
              <a:t>level</a:t>
            </a:r>
            <a:endParaRPr lang="cs-CZ" dirty="0"/>
          </a:p>
          <a:p>
            <a:pPr lvl="5"/>
            <a:r>
              <a:rPr lang="en-US" dirty="0"/>
              <a:t>Sixth </a:t>
            </a:r>
            <a:br>
              <a:rPr lang="cs-CZ" dirty="0"/>
            </a:br>
            <a:r>
              <a:rPr lang="en-US" dirty="0"/>
              <a:t>level</a:t>
            </a:r>
          </a:p>
          <a:p>
            <a:pPr lvl="6"/>
            <a:r>
              <a:rPr lang="en-US" dirty="0"/>
              <a:t>Seventh </a:t>
            </a:r>
            <a:br>
              <a:rPr lang="cs-CZ" dirty="0"/>
            </a:br>
            <a:r>
              <a:rPr lang="en-US" dirty="0"/>
              <a:t>level</a:t>
            </a:r>
          </a:p>
          <a:p>
            <a:pPr lvl="7"/>
            <a:r>
              <a:rPr lang="en-US" dirty="0"/>
              <a:t>Eighth </a:t>
            </a:r>
            <a:br>
              <a:rPr lang="cs-CZ" dirty="0"/>
            </a:br>
            <a:r>
              <a:rPr lang="en-US" dirty="0"/>
              <a:t>level</a:t>
            </a:r>
          </a:p>
          <a:p>
            <a:pPr lvl="8"/>
            <a:r>
              <a:rPr lang="en-US" dirty="0"/>
              <a:t>Ninth </a:t>
            </a:r>
            <a:br>
              <a:rPr lang="cs-CZ" dirty="0"/>
            </a:br>
            <a:r>
              <a:rPr lang="en-US" dirty="0"/>
              <a:t>level</a:t>
            </a:r>
            <a:endParaRPr lang="cs-CZ" dirty="0"/>
          </a:p>
        </p:txBody>
      </p:sp>
    </p:spTree>
    <p:extLst>
      <p:ext uri="{BB962C8B-B14F-4D97-AF65-F5344CB8AC3E}">
        <p14:creationId xmlns:p14="http://schemas.microsoft.com/office/powerpoint/2010/main" val="1325050998"/>
      </p:ext>
    </p:extLst>
  </p:cSld>
  <p:clrMapOvr>
    <a:overrideClrMapping bg1="lt1" tx1="dk1" bg2="lt2" tx2="dk2" accent1="accent1" accent2="accent2" accent3="accent3" accent4="accent4" accent5="accent5" accent6="accent6" hlink="hlink" folHlink="folHlink"/>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userDrawn="1">
  <p:cSld name="Team">
    <p:spTree>
      <p:nvGrpSpPr>
        <p:cNvPr id="1" name=""/>
        <p:cNvGrpSpPr/>
        <p:nvPr/>
      </p:nvGrpSpPr>
      <p:grpSpPr>
        <a:xfrm>
          <a:off x="0" y="0"/>
          <a:ext cx="0" cy="0"/>
          <a:chOff x="0" y="0"/>
          <a:chExt cx="0" cy="0"/>
        </a:xfrm>
      </p:grpSpPr>
      <p:sp>
        <p:nvSpPr>
          <p:cNvPr id="17" name="Rectangle 16"/>
          <p:cNvSpPr/>
          <p:nvPr userDrawn="1"/>
        </p:nvSpPr>
        <p:spPr>
          <a:xfrm>
            <a:off x="553960" y="1437286"/>
            <a:ext cx="3436179" cy="4646791"/>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844"/>
          </a:p>
        </p:txBody>
      </p:sp>
      <p:sp>
        <p:nvSpPr>
          <p:cNvPr id="18" name="Rectangle 17"/>
          <p:cNvSpPr/>
          <p:nvPr userDrawn="1"/>
        </p:nvSpPr>
        <p:spPr>
          <a:xfrm>
            <a:off x="4377911" y="1437286"/>
            <a:ext cx="3436179" cy="4646791"/>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844"/>
          </a:p>
        </p:txBody>
      </p:sp>
      <p:sp>
        <p:nvSpPr>
          <p:cNvPr id="2" name="Title 1"/>
          <p:cNvSpPr>
            <a:spLocks noGrp="1"/>
          </p:cNvSpPr>
          <p:nvPr>
            <p:ph type="title"/>
          </p:nvPr>
        </p:nvSpPr>
        <p:spPr/>
        <p:txBody>
          <a:bodyPr/>
          <a:lstStyle/>
          <a:p>
            <a:r>
              <a:rPr lang="en-US"/>
              <a:t>Click to edit Master title style</a:t>
            </a:r>
            <a:endParaRPr lang="cs-CZ"/>
          </a:p>
        </p:txBody>
      </p:sp>
      <p:sp>
        <p:nvSpPr>
          <p:cNvPr id="4" name="Footer Placeholder 3"/>
          <p:cNvSpPr>
            <a:spLocks noGrp="1"/>
          </p:cNvSpPr>
          <p:nvPr>
            <p:ph type="ftr" sz="quarter" idx="11"/>
          </p:nvPr>
        </p:nvSpPr>
        <p:spPr/>
        <p:txBody>
          <a:bodyPr/>
          <a:lstStyle/>
          <a:p>
            <a:r>
              <a:rPr lang="en-US"/>
              <a:t>Digitalization in Forvis Mazars</a:t>
            </a:r>
            <a:endParaRPr lang="cs-CZ" dirty="0"/>
          </a:p>
        </p:txBody>
      </p:sp>
      <p:sp>
        <p:nvSpPr>
          <p:cNvPr id="5" name="Slide Number Placeholder 4"/>
          <p:cNvSpPr>
            <a:spLocks noGrp="1"/>
          </p:cNvSpPr>
          <p:nvPr>
            <p:ph type="sldNum" sz="quarter" idx="12"/>
          </p:nvPr>
        </p:nvSpPr>
        <p:spPr/>
        <p:txBody>
          <a:bodyPr/>
          <a:lstStyle/>
          <a:p>
            <a:fld id="{D2BBFFE0-7584-47E7-90FA-15F39808A249}" type="slidenum">
              <a:rPr lang="cs-CZ" smtClean="0"/>
              <a:pPr/>
              <a:t>‹#›</a:t>
            </a:fld>
            <a:endParaRPr lang="cs-CZ" dirty="0"/>
          </a:p>
        </p:txBody>
      </p:sp>
      <p:sp>
        <p:nvSpPr>
          <p:cNvPr id="7" name="Text Placeholder 6"/>
          <p:cNvSpPr>
            <a:spLocks noGrp="1"/>
          </p:cNvSpPr>
          <p:nvPr>
            <p:ph type="body" sz="quarter" idx="13" hasCustomPrompt="1"/>
          </p:nvPr>
        </p:nvSpPr>
        <p:spPr>
          <a:xfrm>
            <a:off x="664681" y="2986553"/>
            <a:ext cx="3214454" cy="2986515"/>
          </a:xfrm>
        </p:spPr>
        <p:txBody>
          <a:bodyPr/>
          <a:lstStyle>
            <a:lvl1pPr>
              <a:defRPr sz="1024">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dirty="0"/>
              <a:t>Click to edit </a:t>
            </a:r>
            <a:br>
              <a:rPr lang="cs-CZ" dirty="0"/>
            </a:br>
            <a:r>
              <a:rPr lang="en-US" dirty="0"/>
              <a:t>Master text styles</a:t>
            </a:r>
          </a:p>
          <a:p>
            <a:pPr lvl="1"/>
            <a:r>
              <a:rPr lang="en-US" dirty="0"/>
              <a:t>Second </a:t>
            </a:r>
            <a:br>
              <a:rPr lang="cs-CZ" dirty="0"/>
            </a:br>
            <a:r>
              <a:rPr lang="en-US" dirty="0"/>
              <a:t>level</a:t>
            </a:r>
          </a:p>
          <a:p>
            <a:pPr lvl="2"/>
            <a:r>
              <a:rPr lang="en-US" dirty="0"/>
              <a:t>Third </a:t>
            </a:r>
            <a:br>
              <a:rPr lang="cs-CZ" dirty="0"/>
            </a:br>
            <a:r>
              <a:rPr lang="en-US" dirty="0"/>
              <a:t>level</a:t>
            </a:r>
          </a:p>
          <a:p>
            <a:pPr lvl="3"/>
            <a:r>
              <a:rPr lang="en-US" dirty="0"/>
              <a:t>Fourth </a:t>
            </a:r>
            <a:br>
              <a:rPr lang="cs-CZ" dirty="0"/>
            </a:br>
            <a:r>
              <a:rPr lang="en-US" dirty="0"/>
              <a:t>level</a:t>
            </a:r>
          </a:p>
          <a:p>
            <a:pPr lvl="4"/>
            <a:r>
              <a:rPr lang="en-US" dirty="0"/>
              <a:t>Fifth </a:t>
            </a:r>
            <a:br>
              <a:rPr lang="cs-CZ" dirty="0"/>
            </a:br>
            <a:r>
              <a:rPr lang="en-US" dirty="0"/>
              <a:t>level</a:t>
            </a:r>
            <a:endParaRPr lang="cs-CZ" dirty="0"/>
          </a:p>
          <a:p>
            <a:pPr lvl="5"/>
            <a:r>
              <a:rPr lang="en-US" dirty="0"/>
              <a:t>Sixth </a:t>
            </a:r>
            <a:br>
              <a:rPr lang="cs-CZ" dirty="0"/>
            </a:br>
            <a:r>
              <a:rPr lang="en-US" dirty="0"/>
              <a:t>level</a:t>
            </a:r>
          </a:p>
          <a:p>
            <a:pPr lvl="6"/>
            <a:r>
              <a:rPr lang="en-US" dirty="0"/>
              <a:t>Seventh </a:t>
            </a:r>
            <a:br>
              <a:rPr lang="cs-CZ" dirty="0"/>
            </a:br>
            <a:r>
              <a:rPr lang="en-US" dirty="0"/>
              <a:t>level</a:t>
            </a:r>
          </a:p>
          <a:p>
            <a:pPr lvl="7"/>
            <a:r>
              <a:rPr lang="en-US" dirty="0"/>
              <a:t>Eighth </a:t>
            </a:r>
            <a:br>
              <a:rPr lang="cs-CZ" dirty="0"/>
            </a:br>
            <a:r>
              <a:rPr lang="en-US" dirty="0"/>
              <a:t>level</a:t>
            </a:r>
          </a:p>
          <a:p>
            <a:pPr lvl="8"/>
            <a:r>
              <a:rPr lang="en-US" dirty="0"/>
              <a:t>Ninth </a:t>
            </a:r>
            <a:br>
              <a:rPr lang="cs-CZ" dirty="0"/>
            </a:br>
            <a:r>
              <a:rPr lang="en-US" dirty="0"/>
              <a:t>level</a:t>
            </a:r>
            <a:endParaRPr lang="cs-CZ" dirty="0"/>
          </a:p>
        </p:txBody>
      </p:sp>
      <p:sp>
        <p:nvSpPr>
          <p:cNvPr id="8" name="Text Placeholder 6"/>
          <p:cNvSpPr>
            <a:spLocks noGrp="1"/>
          </p:cNvSpPr>
          <p:nvPr>
            <p:ph type="body" sz="quarter" idx="14" hasCustomPrompt="1"/>
          </p:nvPr>
        </p:nvSpPr>
        <p:spPr>
          <a:xfrm>
            <a:off x="4489151" y="2986553"/>
            <a:ext cx="3214454" cy="2986515"/>
          </a:xfrm>
        </p:spPr>
        <p:txBody>
          <a:bodyPr/>
          <a:lstStyle>
            <a:lvl1pPr>
              <a:defRPr sz="1024">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dirty="0"/>
              <a:t>Click to edit </a:t>
            </a:r>
            <a:br>
              <a:rPr lang="cs-CZ" dirty="0"/>
            </a:br>
            <a:r>
              <a:rPr lang="en-US" dirty="0"/>
              <a:t>Master text styles</a:t>
            </a:r>
          </a:p>
          <a:p>
            <a:pPr lvl="1"/>
            <a:r>
              <a:rPr lang="en-US" dirty="0"/>
              <a:t>Second </a:t>
            </a:r>
            <a:br>
              <a:rPr lang="cs-CZ" dirty="0"/>
            </a:br>
            <a:r>
              <a:rPr lang="en-US" dirty="0"/>
              <a:t>level</a:t>
            </a:r>
          </a:p>
          <a:p>
            <a:pPr lvl="2"/>
            <a:r>
              <a:rPr lang="en-US" dirty="0"/>
              <a:t>Third </a:t>
            </a:r>
            <a:br>
              <a:rPr lang="cs-CZ" dirty="0"/>
            </a:br>
            <a:r>
              <a:rPr lang="en-US" dirty="0"/>
              <a:t>level</a:t>
            </a:r>
          </a:p>
          <a:p>
            <a:pPr lvl="3"/>
            <a:r>
              <a:rPr lang="en-US" dirty="0"/>
              <a:t>Fourth </a:t>
            </a:r>
            <a:br>
              <a:rPr lang="cs-CZ" dirty="0"/>
            </a:br>
            <a:r>
              <a:rPr lang="en-US" dirty="0"/>
              <a:t>level</a:t>
            </a:r>
          </a:p>
          <a:p>
            <a:pPr lvl="4"/>
            <a:r>
              <a:rPr lang="en-US" dirty="0"/>
              <a:t>Fifth </a:t>
            </a:r>
            <a:br>
              <a:rPr lang="cs-CZ" dirty="0"/>
            </a:br>
            <a:r>
              <a:rPr lang="en-US" dirty="0"/>
              <a:t>level</a:t>
            </a:r>
            <a:endParaRPr lang="cs-CZ" dirty="0"/>
          </a:p>
          <a:p>
            <a:pPr lvl="5"/>
            <a:r>
              <a:rPr lang="en-US" dirty="0"/>
              <a:t>Sixth </a:t>
            </a:r>
            <a:br>
              <a:rPr lang="cs-CZ" dirty="0"/>
            </a:br>
            <a:r>
              <a:rPr lang="en-US" dirty="0"/>
              <a:t>level</a:t>
            </a:r>
          </a:p>
          <a:p>
            <a:pPr lvl="6"/>
            <a:r>
              <a:rPr lang="en-US" dirty="0"/>
              <a:t>Seventh </a:t>
            </a:r>
            <a:br>
              <a:rPr lang="cs-CZ" dirty="0"/>
            </a:br>
            <a:r>
              <a:rPr lang="en-US" dirty="0"/>
              <a:t>level</a:t>
            </a:r>
          </a:p>
          <a:p>
            <a:pPr lvl="7"/>
            <a:r>
              <a:rPr lang="en-US" dirty="0"/>
              <a:t>Eighth </a:t>
            </a:r>
            <a:br>
              <a:rPr lang="cs-CZ" dirty="0"/>
            </a:br>
            <a:r>
              <a:rPr lang="en-US" dirty="0"/>
              <a:t>level</a:t>
            </a:r>
          </a:p>
          <a:p>
            <a:pPr lvl="8"/>
            <a:r>
              <a:rPr lang="en-US" dirty="0"/>
              <a:t>Ninth </a:t>
            </a:r>
            <a:br>
              <a:rPr lang="cs-CZ" dirty="0"/>
            </a:br>
            <a:r>
              <a:rPr lang="en-US" dirty="0"/>
              <a:t>level</a:t>
            </a:r>
            <a:endParaRPr lang="cs-CZ" dirty="0"/>
          </a:p>
        </p:txBody>
      </p:sp>
      <p:sp>
        <p:nvSpPr>
          <p:cNvPr id="11" name="Picture Placeholder 10"/>
          <p:cNvSpPr>
            <a:spLocks noGrp="1"/>
          </p:cNvSpPr>
          <p:nvPr>
            <p:ph type="pic" sz="quarter" idx="16"/>
          </p:nvPr>
        </p:nvSpPr>
        <p:spPr>
          <a:xfrm>
            <a:off x="553960" y="1437286"/>
            <a:ext cx="1661879" cy="1217791"/>
          </a:xfrm>
        </p:spPr>
        <p:txBody>
          <a:bodyPr/>
          <a:lstStyle/>
          <a:p>
            <a:endParaRPr lang="cs-CZ"/>
          </a:p>
        </p:txBody>
      </p:sp>
      <p:sp>
        <p:nvSpPr>
          <p:cNvPr id="12" name="Picture Placeholder 10"/>
          <p:cNvSpPr>
            <a:spLocks noGrp="1"/>
          </p:cNvSpPr>
          <p:nvPr>
            <p:ph type="pic" sz="quarter" idx="17"/>
          </p:nvPr>
        </p:nvSpPr>
        <p:spPr>
          <a:xfrm>
            <a:off x="4377911" y="1437286"/>
            <a:ext cx="1661879" cy="1217791"/>
          </a:xfrm>
        </p:spPr>
        <p:txBody>
          <a:bodyPr/>
          <a:lstStyle/>
          <a:p>
            <a:endParaRPr lang="cs-CZ"/>
          </a:p>
        </p:txBody>
      </p:sp>
      <p:sp>
        <p:nvSpPr>
          <p:cNvPr id="14" name="Text Placeholder 6"/>
          <p:cNvSpPr>
            <a:spLocks noGrp="1"/>
          </p:cNvSpPr>
          <p:nvPr>
            <p:ph type="body" sz="quarter" idx="19" hasCustomPrompt="1"/>
          </p:nvPr>
        </p:nvSpPr>
        <p:spPr>
          <a:xfrm>
            <a:off x="2438172" y="1548652"/>
            <a:ext cx="1440963" cy="1106117"/>
          </a:xfrm>
        </p:spPr>
        <p:txBody>
          <a:bodyPr/>
          <a:lstStyle>
            <a:lvl1pPr>
              <a:defRPr sz="1024"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dirty="0"/>
              <a:t>Click to edit </a:t>
            </a:r>
            <a:br>
              <a:rPr lang="cs-CZ" dirty="0"/>
            </a:br>
            <a:r>
              <a:rPr lang="en-US" dirty="0"/>
              <a:t>Master text styles</a:t>
            </a:r>
          </a:p>
          <a:p>
            <a:pPr lvl="1"/>
            <a:r>
              <a:rPr lang="en-US" dirty="0"/>
              <a:t>Second </a:t>
            </a:r>
            <a:br>
              <a:rPr lang="cs-CZ" dirty="0"/>
            </a:br>
            <a:r>
              <a:rPr lang="en-US" dirty="0"/>
              <a:t>level</a:t>
            </a:r>
          </a:p>
          <a:p>
            <a:pPr lvl="2"/>
            <a:r>
              <a:rPr lang="en-US" dirty="0"/>
              <a:t>Third </a:t>
            </a:r>
            <a:br>
              <a:rPr lang="cs-CZ" dirty="0"/>
            </a:br>
            <a:r>
              <a:rPr lang="en-US" dirty="0"/>
              <a:t>level</a:t>
            </a:r>
          </a:p>
          <a:p>
            <a:pPr lvl="3"/>
            <a:r>
              <a:rPr lang="en-US" dirty="0"/>
              <a:t>Fourth </a:t>
            </a:r>
            <a:br>
              <a:rPr lang="cs-CZ" dirty="0"/>
            </a:br>
            <a:r>
              <a:rPr lang="en-US" dirty="0"/>
              <a:t>level</a:t>
            </a:r>
          </a:p>
          <a:p>
            <a:pPr lvl="4"/>
            <a:r>
              <a:rPr lang="en-US" dirty="0"/>
              <a:t>Fifth </a:t>
            </a:r>
            <a:br>
              <a:rPr lang="cs-CZ" dirty="0"/>
            </a:br>
            <a:r>
              <a:rPr lang="en-US" dirty="0"/>
              <a:t>level</a:t>
            </a:r>
            <a:endParaRPr lang="cs-CZ" dirty="0"/>
          </a:p>
          <a:p>
            <a:pPr lvl="5"/>
            <a:r>
              <a:rPr lang="en-US" dirty="0"/>
              <a:t>Sixth </a:t>
            </a:r>
            <a:br>
              <a:rPr lang="cs-CZ" dirty="0"/>
            </a:br>
            <a:r>
              <a:rPr lang="en-US" dirty="0"/>
              <a:t>level</a:t>
            </a:r>
          </a:p>
          <a:p>
            <a:pPr lvl="6"/>
            <a:r>
              <a:rPr lang="en-US" dirty="0"/>
              <a:t>Seventh </a:t>
            </a:r>
            <a:br>
              <a:rPr lang="cs-CZ" dirty="0"/>
            </a:br>
            <a:r>
              <a:rPr lang="en-US" dirty="0"/>
              <a:t>level</a:t>
            </a:r>
          </a:p>
          <a:p>
            <a:pPr lvl="7"/>
            <a:r>
              <a:rPr lang="en-US" dirty="0"/>
              <a:t>Eighth </a:t>
            </a:r>
            <a:br>
              <a:rPr lang="cs-CZ" dirty="0"/>
            </a:br>
            <a:r>
              <a:rPr lang="en-US" dirty="0"/>
              <a:t>level</a:t>
            </a:r>
          </a:p>
          <a:p>
            <a:pPr lvl="8"/>
            <a:r>
              <a:rPr lang="en-US" dirty="0"/>
              <a:t>Ninth </a:t>
            </a:r>
            <a:br>
              <a:rPr lang="cs-CZ" dirty="0"/>
            </a:br>
            <a:r>
              <a:rPr lang="en-US" dirty="0"/>
              <a:t>level</a:t>
            </a:r>
            <a:endParaRPr lang="cs-CZ" dirty="0"/>
          </a:p>
        </p:txBody>
      </p:sp>
      <p:sp>
        <p:nvSpPr>
          <p:cNvPr id="15" name="Text Placeholder 6"/>
          <p:cNvSpPr>
            <a:spLocks noGrp="1"/>
          </p:cNvSpPr>
          <p:nvPr>
            <p:ph type="body" sz="quarter" idx="20" hasCustomPrompt="1"/>
          </p:nvPr>
        </p:nvSpPr>
        <p:spPr>
          <a:xfrm>
            <a:off x="6262643" y="1548652"/>
            <a:ext cx="1440962" cy="1106117"/>
          </a:xfrm>
        </p:spPr>
        <p:txBody>
          <a:bodyPr/>
          <a:lstStyle>
            <a:lvl1pPr>
              <a:defRPr sz="1024"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dirty="0"/>
              <a:t>Click to edit </a:t>
            </a:r>
            <a:br>
              <a:rPr lang="cs-CZ" dirty="0"/>
            </a:br>
            <a:r>
              <a:rPr lang="en-US" dirty="0"/>
              <a:t>Master text styles</a:t>
            </a:r>
          </a:p>
          <a:p>
            <a:pPr lvl="1"/>
            <a:r>
              <a:rPr lang="en-US" dirty="0"/>
              <a:t>Second </a:t>
            </a:r>
            <a:br>
              <a:rPr lang="cs-CZ" dirty="0"/>
            </a:br>
            <a:r>
              <a:rPr lang="en-US" dirty="0"/>
              <a:t>level</a:t>
            </a:r>
          </a:p>
          <a:p>
            <a:pPr lvl="2"/>
            <a:r>
              <a:rPr lang="en-US" dirty="0"/>
              <a:t>Third </a:t>
            </a:r>
            <a:br>
              <a:rPr lang="cs-CZ" dirty="0"/>
            </a:br>
            <a:r>
              <a:rPr lang="en-US" dirty="0"/>
              <a:t>level</a:t>
            </a:r>
          </a:p>
          <a:p>
            <a:pPr lvl="3"/>
            <a:r>
              <a:rPr lang="en-US" dirty="0"/>
              <a:t>Fourth </a:t>
            </a:r>
            <a:br>
              <a:rPr lang="cs-CZ" dirty="0"/>
            </a:br>
            <a:r>
              <a:rPr lang="en-US" dirty="0"/>
              <a:t>level</a:t>
            </a:r>
          </a:p>
          <a:p>
            <a:pPr lvl="4"/>
            <a:r>
              <a:rPr lang="en-US" dirty="0"/>
              <a:t>Fifth </a:t>
            </a:r>
            <a:br>
              <a:rPr lang="cs-CZ" dirty="0"/>
            </a:br>
            <a:r>
              <a:rPr lang="en-US" dirty="0"/>
              <a:t>level</a:t>
            </a:r>
            <a:endParaRPr lang="cs-CZ" dirty="0"/>
          </a:p>
          <a:p>
            <a:pPr lvl="5"/>
            <a:r>
              <a:rPr lang="en-US" dirty="0"/>
              <a:t>Sixth </a:t>
            </a:r>
            <a:br>
              <a:rPr lang="cs-CZ" dirty="0"/>
            </a:br>
            <a:r>
              <a:rPr lang="en-US" dirty="0"/>
              <a:t>level</a:t>
            </a:r>
          </a:p>
          <a:p>
            <a:pPr lvl="6"/>
            <a:r>
              <a:rPr lang="en-US" dirty="0"/>
              <a:t>Seventh </a:t>
            </a:r>
            <a:br>
              <a:rPr lang="cs-CZ" dirty="0"/>
            </a:br>
            <a:r>
              <a:rPr lang="en-US" dirty="0"/>
              <a:t>level</a:t>
            </a:r>
          </a:p>
          <a:p>
            <a:pPr lvl="7"/>
            <a:r>
              <a:rPr lang="en-US" dirty="0"/>
              <a:t>Eighth </a:t>
            </a:r>
            <a:br>
              <a:rPr lang="cs-CZ" dirty="0"/>
            </a:br>
            <a:r>
              <a:rPr lang="en-US" dirty="0"/>
              <a:t>level</a:t>
            </a:r>
          </a:p>
          <a:p>
            <a:pPr lvl="8"/>
            <a:r>
              <a:rPr lang="en-US" dirty="0"/>
              <a:t>Ninth </a:t>
            </a:r>
            <a:br>
              <a:rPr lang="cs-CZ" dirty="0"/>
            </a:br>
            <a:r>
              <a:rPr lang="en-US" dirty="0"/>
              <a:t>level</a:t>
            </a:r>
            <a:endParaRPr lang="cs-CZ" dirty="0"/>
          </a:p>
        </p:txBody>
      </p:sp>
    </p:spTree>
    <p:extLst>
      <p:ext uri="{BB962C8B-B14F-4D97-AF65-F5344CB8AC3E}">
        <p14:creationId xmlns:p14="http://schemas.microsoft.com/office/powerpoint/2010/main" val="1379358545"/>
      </p:ext>
    </p:extLst>
  </p:cSld>
  <p:clrMapOvr>
    <a:overrideClrMapping bg1="lt1" tx1="dk1" bg2="lt2" tx2="dk2" accent1="accent1" accent2="accent2" accent3="accent3" accent4="accent4" accent5="accent5" accent6="accent6" hlink="hlink" folHlink="folHlink"/>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userDrawn="1">
  <p:cSld name="Team 1">
    <p:spTree>
      <p:nvGrpSpPr>
        <p:cNvPr id="1" name=""/>
        <p:cNvGrpSpPr/>
        <p:nvPr/>
      </p:nvGrpSpPr>
      <p:grpSpPr>
        <a:xfrm>
          <a:off x="0" y="0"/>
          <a:ext cx="0" cy="0"/>
          <a:chOff x="0" y="0"/>
          <a:chExt cx="0" cy="0"/>
        </a:xfrm>
      </p:grpSpPr>
      <p:sp>
        <p:nvSpPr>
          <p:cNvPr id="17" name="Rectangle 16"/>
          <p:cNvSpPr/>
          <p:nvPr userDrawn="1"/>
        </p:nvSpPr>
        <p:spPr>
          <a:xfrm>
            <a:off x="553960" y="1437286"/>
            <a:ext cx="3436179" cy="4646791"/>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844"/>
          </a:p>
        </p:txBody>
      </p:sp>
      <p:sp>
        <p:nvSpPr>
          <p:cNvPr id="2" name="Title 1"/>
          <p:cNvSpPr>
            <a:spLocks noGrp="1"/>
          </p:cNvSpPr>
          <p:nvPr>
            <p:ph type="title"/>
          </p:nvPr>
        </p:nvSpPr>
        <p:spPr/>
        <p:txBody>
          <a:bodyPr/>
          <a:lstStyle/>
          <a:p>
            <a:r>
              <a:rPr lang="en-US"/>
              <a:t>Click to edit Master title style</a:t>
            </a:r>
            <a:endParaRPr lang="cs-CZ"/>
          </a:p>
        </p:txBody>
      </p:sp>
      <p:sp>
        <p:nvSpPr>
          <p:cNvPr id="4" name="Footer Placeholder 3"/>
          <p:cNvSpPr>
            <a:spLocks noGrp="1"/>
          </p:cNvSpPr>
          <p:nvPr>
            <p:ph type="ftr" sz="quarter" idx="11"/>
          </p:nvPr>
        </p:nvSpPr>
        <p:spPr/>
        <p:txBody>
          <a:bodyPr/>
          <a:lstStyle/>
          <a:p>
            <a:r>
              <a:rPr lang="en-US"/>
              <a:t>Digitalization in Forvis Mazars</a:t>
            </a:r>
            <a:endParaRPr lang="cs-CZ" dirty="0"/>
          </a:p>
        </p:txBody>
      </p:sp>
      <p:sp>
        <p:nvSpPr>
          <p:cNvPr id="5" name="Slide Number Placeholder 4"/>
          <p:cNvSpPr>
            <a:spLocks noGrp="1"/>
          </p:cNvSpPr>
          <p:nvPr>
            <p:ph type="sldNum" sz="quarter" idx="12"/>
          </p:nvPr>
        </p:nvSpPr>
        <p:spPr/>
        <p:txBody>
          <a:bodyPr/>
          <a:lstStyle/>
          <a:p>
            <a:fld id="{D2BBFFE0-7584-47E7-90FA-15F39808A249}" type="slidenum">
              <a:rPr lang="cs-CZ" smtClean="0"/>
              <a:pPr/>
              <a:t>‹#›</a:t>
            </a:fld>
            <a:endParaRPr lang="cs-CZ" dirty="0"/>
          </a:p>
        </p:txBody>
      </p:sp>
      <p:sp>
        <p:nvSpPr>
          <p:cNvPr id="7" name="Text Placeholder 6"/>
          <p:cNvSpPr>
            <a:spLocks noGrp="1"/>
          </p:cNvSpPr>
          <p:nvPr>
            <p:ph type="body" sz="quarter" idx="13" hasCustomPrompt="1"/>
          </p:nvPr>
        </p:nvSpPr>
        <p:spPr>
          <a:xfrm>
            <a:off x="664681" y="2875941"/>
            <a:ext cx="3214454" cy="3097127"/>
          </a:xfrm>
        </p:spPr>
        <p:txBody>
          <a:bodyPr/>
          <a:lstStyle>
            <a:lvl1pPr>
              <a:defRPr sz="1024">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dirty="0"/>
              <a:t>Click to edit </a:t>
            </a:r>
            <a:br>
              <a:rPr lang="cs-CZ" dirty="0"/>
            </a:br>
            <a:r>
              <a:rPr lang="en-US" dirty="0"/>
              <a:t>Master text styles</a:t>
            </a:r>
          </a:p>
          <a:p>
            <a:pPr lvl="1"/>
            <a:r>
              <a:rPr lang="en-US" dirty="0"/>
              <a:t>Second </a:t>
            </a:r>
            <a:br>
              <a:rPr lang="cs-CZ" dirty="0"/>
            </a:br>
            <a:r>
              <a:rPr lang="en-US" dirty="0"/>
              <a:t>level</a:t>
            </a:r>
          </a:p>
          <a:p>
            <a:pPr lvl="2"/>
            <a:r>
              <a:rPr lang="en-US" dirty="0"/>
              <a:t>Third </a:t>
            </a:r>
            <a:br>
              <a:rPr lang="cs-CZ" dirty="0"/>
            </a:br>
            <a:r>
              <a:rPr lang="en-US" dirty="0"/>
              <a:t>level</a:t>
            </a:r>
          </a:p>
          <a:p>
            <a:pPr lvl="3"/>
            <a:r>
              <a:rPr lang="en-US" dirty="0"/>
              <a:t>Fourth </a:t>
            </a:r>
            <a:br>
              <a:rPr lang="cs-CZ" dirty="0"/>
            </a:br>
            <a:r>
              <a:rPr lang="en-US" dirty="0"/>
              <a:t>level</a:t>
            </a:r>
          </a:p>
          <a:p>
            <a:pPr lvl="4"/>
            <a:r>
              <a:rPr lang="en-US" dirty="0"/>
              <a:t>Fifth </a:t>
            </a:r>
            <a:br>
              <a:rPr lang="cs-CZ" dirty="0"/>
            </a:br>
            <a:r>
              <a:rPr lang="en-US" dirty="0"/>
              <a:t>level</a:t>
            </a:r>
            <a:endParaRPr lang="cs-CZ" dirty="0"/>
          </a:p>
          <a:p>
            <a:pPr lvl="5"/>
            <a:r>
              <a:rPr lang="en-US" dirty="0"/>
              <a:t>Sixth </a:t>
            </a:r>
            <a:br>
              <a:rPr lang="cs-CZ" dirty="0"/>
            </a:br>
            <a:r>
              <a:rPr lang="en-US" dirty="0"/>
              <a:t>level</a:t>
            </a:r>
          </a:p>
          <a:p>
            <a:pPr lvl="6"/>
            <a:r>
              <a:rPr lang="en-US" dirty="0"/>
              <a:t>Seventh </a:t>
            </a:r>
            <a:br>
              <a:rPr lang="cs-CZ" dirty="0"/>
            </a:br>
            <a:r>
              <a:rPr lang="en-US" dirty="0"/>
              <a:t>level</a:t>
            </a:r>
          </a:p>
          <a:p>
            <a:pPr lvl="7"/>
            <a:r>
              <a:rPr lang="en-US" dirty="0"/>
              <a:t>Eighth </a:t>
            </a:r>
            <a:br>
              <a:rPr lang="cs-CZ" dirty="0"/>
            </a:br>
            <a:r>
              <a:rPr lang="en-US" dirty="0"/>
              <a:t>level</a:t>
            </a:r>
          </a:p>
          <a:p>
            <a:pPr lvl="8"/>
            <a:r>
              <a:rPr lang="en-US" dirty="0"/>
              <a:t>Ninth </a:t>
            </a:r>
            <a:br>
              <a:rPr lang="cs-CZ" dirty="0"/>
            </a:br>
            <a:r>
              <a:rPr lang="en-US" dirty="0"/>
              <a:t>level</a:t>
            </a:r>
            <a:endParaRPr lang="cs-CZ" dirty="0"/>
          </a:p>
        </p:txBody>
      </p:sp>
      <p:sp>
        <p:nvSpPr>
          <p:cNvPr id="11" name="Picture Placeholder 10"/>
          <p:cNvSpPr>
            <a:spLocks noGrp="1"/>
          </p:cNvSpPr>
          <p:nvPr>
            <p:ph type="pic" sz="quarter" idx="16"/>
          </p:nvPr>
        </p:nvSpPr>
        <p:spPr>
          <a:xfrm>
            <a:off x="553960" y="1437286"/>
            <a:ext cx="1736544" cy="1217791"/>
          </a:xfrm>
        </p:spPr>
        <p:txBody>
          <a:bodyPr/>
          <a:lstStyle/>
          <a:p>
            <a:endParaRPr lang="cs-CZ"/>
          </a:p>
        </p:txBody>
      </p:sp>
      <p:sp>
        <p:nvSpPr>
          <p:cNvPr id="14" name="Text Placeholder 6"/>
          <p:cNvSpPr>
            <a:spLocks noGrp="1"/>
          </p:cNvSpPr>
          <p:nvPr>
            <p:ph type="body" sz="quarter" idx="19" hasCustomPrompt="1"/>
          </p:nvPr>
        </p:nvSpPr>
        <p:spPr>
          <a:xfrm>
            <a:off x="2438172" y="1548652"/>
            <a:ext cx="1440963" cy="1106117"/>
          </a:xfrm>
        </p:spPr>
        <p:txBody>
          <a:bodyPr/>
          <a:lstStyle>
            <a:lvl1pPr>
              <a:defRPr sz="1024"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dirty="0"/>
              <a:t>Click to edit </a:t>
            </a:r>
            <a:br>
              <a:rPr lang="cs-CZ" dirty="0"/>
            </a:br>
            <a:r>
              <a:rPr lang="en-US" dirty="0"/>
              <a:t>Master text styles</a:t>
            </a:r>
          </a:p>
          <a:p>
            <a:pPr lvl="1"/>
            <a:r>
              <a:rPr lang="en-US" dirty="0"/>
              <a:t>Second </a:t>
            </a:r>
            <a:br>
              <a:rPr lang="cs-CZ" dirty="0"/>
            </a:br>
            <a:r>
              <a:rPr lang="en-US" dirty="0"/>
              <a:t>level</a:t>
            </a:r>
          </a:p>
          <a:p>
            <a:pPr lvl="2"/>
            <a:r>
              <a:rPr lang="en-US" dirty="0"/>
              <a:t>Third </a:t>
            </a:r>
            <a:br>
              <a:rPr lang="cs-CZ" dirty="0"/>
            </a:br>
            <a:r>
              <a:rPr lang="en-US" dirty="0"/>
              <a:t>level</a:t>
            </a:r>
          </a:p>
          <a:p>
            <a:pPr lvl="3"/>
            <a:r>
              <a:rPr lang="en-US" dirty="0"/>
              <a:t>Fourth </a:t>
            </a:r>
            <a:br>
              <a:rPr lang="cs-CZ" dirty="0"/>
            </a:br>
            <a:r>
              <a:rPr lang="en-US" dirty="0"/>
              <a:t>level</a:t>
            </a:r>
          </a:p>
          <a:p>
            <a:pPr lvl="4"/>
            <a:r>
              <a:rPr lang="en-US" dirty="0"/>
              <a:t>Fifth </a:t>
            </a:r>
            <a:br>
              <a:rPr lang="cs-CZ" dirty="0"/>
            </a:br>
            <a:r>
              <a:rPr lang="en-US" dirty="0"/>
              <a:t>level</a:t>
            </a:r>
            <a:endParaRPr lang="cs-CZ" dirty="0"/>
          </a:p>
          <a:p>
            <a:pPr lvl="5"/>
            <a:r>
              <a:rPr lang="en-US" dirty="0"/>
              <a:t>Sixth </a:t>
            </a:r>
            <a:br>
              <a:rPr lang="cs-CZ" dirty="0"/>
            </a:br>
            <a:r>
              <a:rPr lang="en-US" dirty="0"/>
              <a:t>level</a:t>
            </a:r>
          </a:p>
          <a:p>
            <a:pPr lvl="6"/>
            <a:r>
              <a:rPr lang="en-US" dirty="0"/>
              <a:t>Seventh </a:t>
            </a:r>
            <a:br>
              <a:rPr lang="cs-CZ" dirty="0"/>
            </a:br>
            <a:r>
              <a:rPr lang="en-US" dirty="0"/>
              <a:t>level</a:t>
            </a:r>
          </a:p>
          <a:p>
            <a:pPr lvl="7"/>
            <a:r>
              <a:rPr lang="en-US" dirty="0"/>
              <a:t>Eighth </a:t>
            </a:r>
            <a:br>
              <a:rPr lang="cs-CZ" dirty="0"/>
            </a:br>
            <a:r>
              <a:rPr lang="en-US" dirty="0"/>
              <a:t>level</a:t>
            </a:r>
          </a:p>
          <a:p>
            <a:pPr lvl="8"/>
            <a:r>
              <a:rPr lang="en-US" dirty="0"/>
              <a:t>Ninth </a:t>
            </a:r>
            <a:br>
              <a:rPr lang="cs-CZ" dirty="0"/>
            </a:br>
            <a:r>
              <a:rPr lang="en-US" dirty="0"/>
              <a:t>level</a:t>
            </a:r>
            <a:endParaRPr lang="cs-CZ" dirty="0"/>
          </a:p>
        </p:txBody>
      </p:sp>
      <p:sp>
        <p:nvSpPr>
          <p:cNvPr id="3" name="TextBox 2"/>
          <p:cNvSpPr txBox="1"/>
          <p:nvPr userDrawn="1"/>
        </p:nvSpPr>
        <p:spPr>
          <a:xfrm>
            <a:off x="553960" y="2654718"/>
            <a:ext cx="11084081" cy="1548563"/>
          </a:xfrm>
          <a:prstGeom prst="rect">
            <a:avLst/>
          </a:prstGeom>
          <a:noFill/>
        </p:spPr>
        <p:txBody>
          <a:bodyPr wrap="square" lIns="0" tIns="0" rIns="0" bIns="0" rtlCol="0">
            <a:noAutofit/>
          </a:bodyPr>
          <a:lstStyle/>
          <a:p>
            <a:pPr algn="ctr"/>
            <a:endParaRPr lang="cs-CZ" sz="3277" dirty="0">
              <a:solidFill>
                <a:srgbClr val="FF0000"/>
              </a:solidFill>
            </a:endParaRPr>
          </a:p>
        </p:txBody>
      </p:sp>
      <p:sp>
        <p:nvSpPr>
          <p:cNvPr id="6" name="Date Placeholder 5"/>
          <p:cNvSpPr>
            <a:spLocks noGrp="1"/>
          </p:cNvSpPr>
          <p:nvPr>
            <p:ph type="dt" sz="half" idx="20"/>
          </p:nvPr>
        </p:nvSpPr>
        <p:spPr/>
        <p:txBody>
          <a:bodyPr/>
          <a:lstStyle/>
          <a:p>
            <a:endParaRPr lang="cs-CZ" dirty="0"/>
          </a:p>
        </p:txBody>
      </p:sp>
    </p:spTree>
    <p:extLst>
      <p:ext uri="{BB962C8B-B14F-4D97-AF65-F5344CB8AC3E}">
        <p14:creationId xmlns:p14="http://schemas.microsoft.com/office/powerpoint/2010/main" val="2331437497"/>
      </p:ext>
    </p:extLst>
  </p:cSld>
  <p:clrMapOvr>
    <a:overrideClrMapping bg1="lt1" tx1="dk1" bg2="lt2" tx2="dk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userDrawn="1">
  <p:cSld name="References 6x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cs-CZ"/>
          </a:p>
        </p:txBody>
      </p:sp>
      <p:sp>
        <p:nvSpPr>
          <p:cNvPr id="4" name="Footer Placeholder 3"/>
          <p:cNvSpPr>
            <a:spLocks noGrp="1"/>
          </p:cNvSpPr>
          <p:nvPr>
            <p:ph type="ftr" sz="quarter" idx="11"/>
          </p:nvPr>
        </p:nvSpPr>
        <p:spPr/>
        <p:txBody>
          <a:bodyPr/>
          <a:lstStyle/>
          <a:p>
            <a:r>
              <a:rPr lang="en-US"/>
              <a:t>Digitalization in Forvis Mazars</a:t>
            </a:r>
            <a:endParaRPr lang="cs-CZ" dirty="0"/>
          </a:p>
        </p:txBody>
      </p:sp>
      <p:sp>
        <p:nvSpPr>
          <p:cNvPr id="5" name="Slide Number Placeholder 4"/>
          <p:cNvSpPr>
            <a:spLocks noGrp="1"/>
          </p:cNvSpPr>
          <p:nvPr>
            <p:ph type="sldNum" sz="quarter" idx="12"/>
          </p:nvPr>
        </p:nvSpPr>
        <p:spPr/>
        <p:txBody>
          <a:bodyPr/>
          <a:lstStyle/>
          <a:p>
            <a:fld id="{D2BBFFE0-7584-47E7-90FA-15F39808A249}" type="slidenum">
              <a:rPr lang="cs-CZ" smtClean="0"/>
              <a:pPr/>
              <a:t>‹#›</a:t>
            </a:fld>
            <a:endParaRPr lang="cs-CZ" dirty="0"/>
          </a:p>
        </p:txBody>
      </p:sp>
      <p:sp>
        <p:nvSpPr>
          <p:cNvPr id="3" name="Date Placeholder 2"/>
          <p:cNvSpPr>
            <a:spLocks noGrp="1"/>
          </p:cNvSpPr>
          <p:nvPr>
            <p:ph type="dt" sz="half" idx="37"/>
          </p:nvPr>
        </p:nvSpPr>
        <p:spPr/>
        <p:txBody>
          <a:bodyPr/>
          <a:lstStyle/>
          <a:p>
            <a:endParaRPr lang="cs-CZ" dirty="0"/>
          </a:p>
        </p:txBody>
      </p:sp>
      <p:sp>
        <p:nvSpPr>
          <p:cNvPr id="8" name="Content Placeholder 7"/>
          <p:cNvSpPr>
            <a:spLocks noGrp="1"/>
          </p:cNvSpPr>
          <p:nvPr>
            <p:ph sz="quarter" idx="38"/>
          </p:nvPr>
        </p:nvSpPr>
        <p:spPr>
          <a:xfrm>
            <a:off x="553959" y="1327378"/>
            <a:ext cx="1496384" cy="774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35" name="Content Placeholder 7"/>
          <p:cNvSpPr>
            <a:spLocks noGrp="1"/>
          </p:cNvSpPr>
          <p:nvPr>
            <p:ph sz="quarter" idx="39"/>
          </p:nvPr>
        </p:nvSpPr>
        <p:spPr>
          <a:xfrm>
            <a:off x="2471499" y="1327378"/>
            <a:ext cx="1496384" cy="774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37" name="Content Placeholder 7"/>
          <p:cNvSpPr>
            <a:spLocks noGrp="1"/>
          </p:cNvSpPr>
          <p:nvPr>
            <p:ph sz="quarter" idx="40"/>
          </p:nvPr>
        </p:nvSpPr>
        <p:spPr>
          <a:xfrm>
            <a:off x="4389039" y="1327378"/>
            <a:ext cx="1496384" cy="774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38" name="Content Placeholder 7"/>
          <p:cNvSpPr>
            <a:spLocks noGrp="1"/>
          </p:cNvSpPr>
          <p:nvPr>
            <p:ph sz="quarter" idx="41"/>
          </p:nvPr>
        </p:nvSpPr>
        <p:spPr>
          <a:xfrm>
            <a:off x="6306579" y="1327378"/>
            <a:ext cx="1496384" cy="774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39" name="Content Placeholder 7"/>
          <p:cNvSpPr>
            <a:spLocks noGrp="1"/>
          </p:cNvSpPr>
          <p:nvPr>
            <p:ph sz="quarter" idx="42"/>
          </p:nvPr>
        </p:nvSpPr>
        <p:spPr>
          <a:xfrm>
            <a:off x="8224119" y="1327378"/>
            <a:ext cx="1496384" cy="774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0" name="Content Placeholder 7"/>
          <p:cNvSpPr>
            <a:spLocks noGrp="1"/>
          </p:cNvSpPr>
          <p:nvPr>
            <p:ph sz="quarter" idx="43"/>
          </p:nvPr>
        </p:nvSpPr>
        <p:spPr>
          <a:xfrm>
            <a:off x="10141657" y="1327378"/>
            <a:ext cx="1496384" cy="774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1" name="Content Placeholder 7"/>
          <p:cNvSpPr>
            <a:spLocks noGrp="1"/>
          </p:cNvSpPr>
          <p:nvPr>
            <p:ph sz="quarter" idx="44"/>
          </p:nvPr>
        </p:nvSpPr>
        <p:spPr>
          <a:xfrm>
            <a:off x="553959" y="4978831"/>
            <a:ext cx="1496384" cy="774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2" name="Content Placeholder 7"/>
          <p:cNvSpPr>
            <a:spLocks noGrp="1"/>
          </p:cNvSpPr>
          <p:nvPr>
            <p:ph sz="quarter" idx="45"/>
          </p:nvPr>
        </p:nvSpPr>
        <p:spPr>
          <a:xfrm>
            <a:off x="2471499" y="4978831"/>
            <a:ext cx="1496384" cy="774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3" name="Content Placeholder 7"/>
          <p:cNvSpPr>
            <a:spLocks noGrp="1"/>
          </p:cNvSpPr>
          <p:nvPr>
            <p:ph sz="quarter" idx="46"/>
          </p:nvPr>
        </p:nvSpPr>
        <p:spPr>
          <a:xfrm>
            <a:off x="4389039" y="4978831"/>
            <a:ext cx="1496384" cy="774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4" name="Content Placeholder 7"/>
          <p:cNvSpPr>
            <a:spLocks noGrp="1"/>
          </p:cNvSpPr>
          <p:nvPr>
            <p:ph sz="quarter" idx="47"/>
          </p:nvPr>
        </p:nvSpPr>
        <p:spPr>
          <a:xfrm>
            <a:off x="6306579" y="4978831"/>
            <a:ext cx="1496384" cy="774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5" name="Content Placeholder 7"/>
          <p:cNvSpPr>
            <a:spLocks noGrp="1"/>
          </p:cNvSpPr>
          <p:nvPr>
            <p:ph sz="quarter" idx="48"/>
          </p:nvPr>
        </p:nvSpPr>
        <p:spPr>
          <a:xfrm>
            <a:off x="8224119" y="4978831"/>
            <a:ext cx="1496384" cy="774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6" name="Content Placeholder 7"/>
          <p:cNvSpPr>
            <a:spLocks noGrp="1"/>
          </p:cNvSpPr>
          <p:nvPr>
            <p:ph sz="quarter" idx="49"/>
          </p:nvPr>
        </p:nvSpPr>
        <p:spPr>
          <a:xfrm>
            <a:off x="10141657" y="4978831"/>
            <a:ext cx="1496384" cy="774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50" name="Content Placeholder 7"/>
          <p:cNvSpPr>
            <a:spLocks noGrp="1"/>
          </p:cNvSpPr>
          <p:nvPr>
            <p:ph sz="quarter" idx="53"/>
          </p:nvPr>
        </p:nvSpPr>
        <p:spPr>
          <a:xfrm>
            <a:off x="553959" y="2544106"/>
            <a:ext cx="1496384" cy="774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51" name="Content Placeholder 7"/>
          <p:cNvSpPr>
            <a:spLocks noGrp="1"/>
          </p:cNvSpPr>
          <p:nvPr>
            <p:ph sz="quarter" idx="54"/>
          </p:nvPr>
        </p:nvSpPr>
        <p:spPr>
          <a:xfrm>
            <a:off x="2471499" y="2544106"/>
            <a:ext cx="1496384" cy="774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52" name="Content Placeholder 7"/>
          <p:cNvSpPr>
            <a:spLocks noGrp="1"/>
          </p:cNvSpPr>
          <p:nvPr>
            <p:ph sz="quarter" idx="55"/>
          </p:nvPr>
        </p:nvSpPr>
        <p:spPr>
          <a:xfrm>
            <a:off x="4389039" y="2544106"/>
            <a:ext cx="1496384" cy="774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53" name="Content Placeholder 7"/>
          <p:cNvSpPr>
            <a:spLocks noGrp="1"/>
          </p:cNvSpPr>
          <p:nvPr>
            <p:ph sz="quarter" idx="56"/>
          </p:nvPr>
        </p:nvSpPr>
        <p:spPr>
          <a:xfrm>
            <a:off x="6306579" y="2544106"/>
            <a:ext cx="1496384" cy="774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54" name="Content Placeholder 7"/>
          <p:cNvSpPr>
            <a:spLocks noGrp="1"/>
          </p:cNvSpPr>
          <p:nvPr>
            <p:ph sz="quarter" idx="57"/>
          </p:nvPr>
        </p:nvSpPr>
        <p:spPr>
          <a:xfrm>
            <a:off x="8224119" y="2544106"/>
            <a:ext cx="1496384" cy="774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55" name="Content Placeholder 7"/>
          <p:cNvSpPr>
            <a:spLocks noGrp="1"/>
          </p:cNvSpPr>
          <p:nvPr>
            <p:ph sz="quarter" idx="58"/>
          </p:nvPr>
        </p:nvSpPr>
        <p:spPr>
          <a:xfrm>
            <a:off x="10141657" y="2544106"/>
            <a:ext cx="1496384" cy="774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57" name="Content Placeholder 7"/>
          <p:cNvSpPr>
            <a:spLocks noGrp="1"/>
          </p:cNvSpPr>
          <p:nvPr>
            <p:ph sz="quarter" idx="60"/>
          </p:nvPr>
        </p:nvSpPr>
        <p:spPr>
          <a:xfrm>
            <a:off x="553959" y="3760834"/>
            <a:ext cx="1496384" cy="774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58" name="Content Placeholder 7"/>
          <p:cNvSpPr>
            <a:spLocks noGrp="1"/>
          </p:cNvSpPr>
          <p:nvPr>
            <p:ph sz="quarter" idx="61"/>
          </p:nvPr>
        </p:nvSpPr>
        <p:spPr>
          <a:xfrm>
            <a:off x="2471499" y="3760834"/>
            <a:ext cx="1496384" cy="774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59" name="Content Placeholder 7"/>
          <p:cNvSpPr>
            <a:spLocks noGrp="1"/>
          </p:cNvSpPr>
          <p:nvPr>
            <p:ph sz="quarter" idx="62"/>
          </p:nvPr>
        </p:nvSpPr>
        <p:spPr>
          <a:xfrm>
            <a:off x="4389039" y="3760834"/>
            <a:ext cx="1496384" cy="774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0" name="Content Placeholder 7"/>
          <p:cNvSpPr>
            <a:spLocks noGrp="1"/>
          </p:cNvSpPr>
          <p:nvPr>
            <p:ph sz="quarter" idx="63"/>
          </p:nvPr>
        </p:nvSpPr>
        <p:spPr>
          <a:xfrm>
            <a:off x="6306579" y="3760834"/>
            <a:ext cx="1496384" cy="774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1" name="Content Placeholder 7"/>
          <p:cNvSpPr>
            <a:spLocks noGrp="1"/>
          </p:cNvSpPr>
          <p:nvPr>
            <p:ph sz="quarter" idx="64"/>
          </p:nvPr>
        </p:nvSpPr>
        <p:spPr>
          <a:xfrm>
            <a:off x="8224119" y="3760834"/>
            <a:ext cx="1496384" cy="774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2" name="Content Placeholder 7"/>
          <p:cNvSpPr>
            <a:spLocks noGrp="1"/>
          </p:cNvSpPr>
          <p:nvPr>
            <p:ph sz="quarter" idx="65"/>
          </p:nvPr>
        </p:nvSpPr>
        <p:spPr>
          <a:xfrm>
            <a:off x="10141657" y="3760834"/>
            <a:ext cx="1496384" cy="774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Tree>
    <p:extLst>
      <p:ext uri="{BB962C8B-B14F-4D97-AF65-F5344CB8AC3E}">
        <p14:creationId xmlns:p14="http://schemas.microsoft.com/office/powerpoint/2010/main" val="320389922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userDrawn="1">
  <p:cSld name="Foc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cs-CZ"/>
          </a:p>
        </p:txBody>
      </p:sp>
      <p:sp>
        <p:nvSpPr>
          <p:cNvPr id="4" name="Footer Placeholder 3"/>
          <p:cNvSpPr>
            <a:spLocks noGrp="1"/>
          </p:cNvSpPr>
          <p:nvPr>
            <p:ph type="ftr" sz="quarter" idx="11"/>
          </p:nvPr>
        </p:nvSpPr>
        <p:spPr/>
        <p:txBody>
          <a:bodyPr/>
          <a:lstStyle/>
          <a:p>
            <a:r>
              <a:rPr lang="en-US"/>
              <a:t>Digitalization in Forvis Mazars</a:t>
            </a:r>
            <a:endParaRPr lang="cs-CZ" dirty="0"/>
          </a:p>
        </p:txBody>
      </p:sp>
      <p:sp>
        <p:nvSpPr>
          <p:cNvPr id="5" name="Slide Number Placeholder 4"/>
          <p:cNvSpPr>
            <a:spLocks noGrp="1"/>
          </p:cNvSpPr>
          <p:nvPr>
            <p:ph type="sldNum" sz="quarter" idx="12"/>
          </p:nvPr>
        </p:nvSpPr>
        <p:spPr/>
        <p:txBody>
          <a:bodyPr/>
          <a:lstStyle/>
          <a:p>
            <a:fld id="{D2BBFFE0-7584-47E7-90FA-15F39808A249}" type="slidenum">
              <a:rPr lang="cs-CZ" smtClean="0"/>
              <a:pPr/>
              <a:t>‹#›</a:t>
            </a:fld>
            <a:endParaRPr lang="cs-CZ" dirty="0"/>
          </a:p>
        </p:txBody>
      </p:sp>
      <p:sp>
        <p:nvSpPr>
          <p:cNvPr id="7" name="Text Placeholder 6"/>
          <p:cNvSpPr>
            <a:spLocks noGrp="1"/>
          </p:cNvSpPr>
          <p:nvPr>
            <p:ph type="body" sz="quarter" idx="13" hasCustomPrompt="1"/>
          </p:nvPr>
        </p:nvSpPr>
        <p:spPr>
          <a:xfrm>
            <a:off x="553837" y="2986553"/>
            <a:ext cx="3546984" cy="3097127"/>
          </a:xfrm>
          <a:solidFill>
            <a:schemeClr val="accent1"/>
          </a:solidFill>
        </p:spPr>
        <p:txBody>
          <a:bodyPr lIns="108000" tIns="162000" rIns="108000" bIns="10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a:t>
            </a:r>
            <a:br>
              <a:rPr lang="cs-CZ" dirty="0"/>
            </a:br>
            <a:r>
              <a:rPr lang="en-US" dirty="0"/>
              <a:t>Master text styles</a:t>
            </a:r>
          </a:p>
          <a:p>
            <a:pPr lvl="1"/>
            <a:r>
              <a:rPr lang="en-US" dirty="0"/>
              <a:t>Second </a:t>
            </a:r>
            <a:br>
              <a:rPr lang="cs-CZ" dirty="0"/>
            </a:br>
            <a:r>
              <a:rPr lang="en-US" dirty="0"/>
              <a:t>level</a:t>
            </a:r>
          </a:p>
          <a:p>
            <a:pPr lvl="2"/>
            <a:r>
              <a:rPr lang="en-US" dirty="0"/>
              <a:t>Third </a:t>
            </a:r>
            <a:br>
              <a:rPr lang="cs-CZ" dirty="0"/>
            </a:br>
            <a:r>
              <a:rPr lang="en-US" dirty="0"/>
              <a:t>level</a:t>
            </a:r>
          </a:p>
          <a:p>
            <a:pPr lvl="3"/>
            <a:r>
              <a:rPr lang="en-US" dirty="0"/>
              <a:t>Fourth </a:t>
            </a:r>
            <a:br>
              <a:rPr lang="cs-CZ" dirty="0"/>
            </a:br>
            <a:r>
              <a:rPr lang="en-US" dirty="0"/>
              <a:t>level</a:t>
            </a:r>
          </a:p>
          <a:p>
            <a:pPr lvl="4"/>
            <a:r>
              <a:rPr lang="en-US" dirty="0"/>
              <a:t>Fifth </a:t>
            </a:r>
            <a:br>
              <a:rPr lang="cs-CZ" dirty="0"/>
            </a:br>
            <a:r>
              <a:rPr lang="en-US" dirty="0"/>
              <a:t>level</a:t>
            </a:r>
            <a:endParaRPr lang="cs-CZ" dirty="0"/>
          </a:p>
          <a:p>
            <a:pPr lvl="5"/>
            <a:r>
              <a:rPr lang="en-US" dirty="0"/>
              <a:t>Sixth </a:t>
            </a:r>
            <a:br>
              <a:rPr lang="cs-CZ" dirty="0"/>
            </a:br>
            <a:r>
              <a:rPr lang="en-US" dirty="0"/>
              <a:t>level</a:t>
            </a:r>
          </a:p>
          <a:p>
            <a:pPr lvl="6"/>
            <a:r>
              <a:rPr lang="en-US" dirty="0"/>
              <a:t>Seventh </a:t>
            </a:r>
            <a:br>
              <a:rPr lang="cs-CZ" dirty="0"/>
            </a:br>
            <a:r>
              <a:rPr lang="en-US" dirty="0"/>
              <a:t>level</a:t>
            </a:r>
          </a:p>
          <a:p>
            <a:pPr lvl="7"/>
            <a:r>
              <a:rPr lang="en-US" dirty="0"/>
              <a:t>Eighth </a:t>
            </a:r>
            <a:br>
              <a:rPr lang="cs-CZ" dirty="0"/>
            </a:br>
            <a:r>
              <a:rPr lang="en-US" dirty="0"/>
              <a:t>level</a:t>
            </a:r>
          </a:p>
          <a:p>
            <a:pPr lvl="8"/>
            <a:r>
              <a:rPr lang="en-US" dirty="0"/>
              <a:t>Ninth </a:t>
            </a:r>
            <a:br>
              <a:rPr lang="cs-CZ" dirty="0"/>
            </a:br>
            <a:r>
              <a:rPr lang="en-US" dirty="0"/>
              <a:t>level</a:t>
            </a:r>
            <a:endParaRPr lang="cs-CZ" dirty="0"/>
          </a:p>
        </p:txBody>
      </p:sp>
      <p:sp>
        <p:nvSpPr>
          <p:cNvPr id="9" name="Text Placeholder 6"/>
          <p:cNvSpPr>
            <a:spLocks noGrp="1"/>
          </p:cNvSpPr>
          <p:nvPr>
            <p:ph type="body" sz="quarter" idx="14" hasCustomPrompt="1"/>
          </p:nvPr>
        </p:nvSpPr>
        <p:spPr>
          <a:xfrm>
            <a:off x="4322507" y="2986553"/>
            <a:ext cx="3546984" cy="3097127"/>
          </a:xfrm>
          <a:solidFill>
            <a:schemeClr val="accent1"/>
          </a:solidFill>
        </p:spPr>
        <p:txBody>
          <a:bodyPr lIns="108000" tIns="162000" rIns="108000" bIns="10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a:t>
            </a:r>
            <a:br>
              <a:rPr lang="cs-CZ" dirty="0"/>
            </a:br>
            <a:r>
              <a:rPr lang="en-US" dirty="0"/>
              <a:t>Master text styles</a:t>
            </a:r>
          </a:p>
          <a:p>
            <a:pPr lvl="1"/>
            <a:r>
              <a:rPr lang="en-US" dirty="0"/>
              <a:t>Second </a:t>
            </a:r>
            <a:br>
              <a:rPr lang="cs-CZ" dirty="0"/>
            </a:br>
            <a:r>
              <a:rPr lang="en-US" dirty="0"/>
              <a:t>level</a:t>
            </a:r>
          </a:p>
          <a:p>
            <a:pPr lvl="2"/>
            <a:r>
              <a:rPr lang="en-US" dirty="0"/>
              <a:t>Third </a:t>
            </a:r>
            <a:br>
              <a:rPr lang="cs-CZ" dirty="0"/>
            </a:br>
            <a:r>
              <a:rPr lang="en-US" dirty="0"/>
              <a:t>level</a:t>
            </a:r>
          </a:p>
          <a:p>
            <a:pPr lvl="3"/>
            <a:r>
              <a:rPr lang="en-US" dirty="0"/>
              <a:t>Fourth </a:t>
            </a:r>
            <a:br>
              <a:rPr lang="cs-CZ" dirty="0"/>
            </a:br>
            <a:r>
              <a:rPr lang="en-US" dirty="0"/>
              <a:t>level</a:t>
            </a:r>
          </a:p>
          <a:p>
            <a:pPr lvl="4"/>
            <a:r>
              <a:rPr lang="en-US" dirty="0"/>
              <a:t>Fifth </a:t>
            </a:r>
            <a:br>
              <a:rPr lang="cs-CZ" dirty="0"/>
            </a:br>
            <a:r>
              <a:rPr lang="en-US" dirty="0"/>
              <a:t>level</a:t>
            </a:r>
            <a:endParaRPr lang="cs-CZ" dirty="0"/>
          </a:p>
          <a:p>
            <a:pPr lvl="5"/>
            <a:r>
              <a:rPr lang="en-US" dirty="0"/>
              <a:t>Sixth </a:t>
            </a:r>
            <a:br>
              <a:rPr lang="cs-CZ" dirty="0"/>
            </a:br>
            <a:r>
              <a:rPr lang="en-US" dirty="0"/>
              <a:t>level</a:t>
            </a:r>
          </a:p>
          <a:p>
            <a:pPr lvl="6"/>
            <a:r>
              <a:rPr lang="en-US" dirty="0"/>
              <a:t>Seventh </a:t>
            </a:r>
            <a:br>
              <a:rPr lang="cs-CZ" dirty="0"/>
            </a:br>
            <a:r>
              <a:rPr lang="en-US" dirty="0"/>
              <a:t>level</a:t>
            </a:r>
          </a:p>
          <a:p>
            <a:pPr lvl="7"/>
            <a:r>
              <a:rPr lang="en-US" dirty="0"/>
              <a:t>Eighth </a:t>
            </a:r>
            <a:br>
              <a:rPr lang="cs-CZ" dirty="0"/>
            </a:br>
            <a:r>
              <a:rPr lang="en-US" dirty="0"/>
              <a:t>level</a:t>
            </a:r>
          </a:p>
          <a:p>
            <a:pPr lvl="8"/>
            <a:r>
              <a:rPr lang="en-US" dirty="0"/>
              <a:t>Ninth </a:t>
            </a:r>
            <a:br>
              <a:rPr lang="cs-CZ" dirty="0"/>
            </a:br>
            <a:r>
              <a:rPr lang="en-US" dirty="0"/>
              <a:t>level</a:t>
            </a:r>
            <a:endParaRPr lang="cs-CZ" dirty="0"/>
          </a:p>
        </p:txBody>
      </p:sp>
      <p:sp>
        <p:nvSpPr>
          <p:cNvPr id="12" name="Picture Placeholder 11"/>
          <p:cNvSpPr>
            <a:spLocks noGrp="1"/>
          </p:cNvSpPr>
          <p:nvPr>
            <p:ph type="pic" sz="quarter" idx="16"/>
          </p:nvPr>
        </p:nvSpPr>
        <p:spPr>
          <a:xfrm>
            <a:off x="553959" y="1660033"/>
            <a:ext cx="3546862" cy="1326725"/>
          </a:xfrm>
        </p:spPr>
        <p:txBody>
          <a:bodyPr/>
          <a:lstStyle/>
          <a:p>
            <a:endParaRPr lang="cs-CZ"/>
          </a:p>
        </p:txBody>
      </p:sp>
      <p:sp>
        <p:nvSpPr>
          <p:cNvPr id="13" name="Picture Placeholder 11"/>
          <p:cNvSpPr>
            <a:spLocks noGrp="1"/>
          </p:cNvSpPr>
          <p:nvPr>
            <p:ph type="pic" sz="quarter" idx="17"/>
          </p:nvPr>
        </p:nvSpPr>
        <p:spPr>
          <a:xfrm>
            <a:off x="4322887" y="1660033"/>
            <a:ext cx="3546862" cy="1326725"/>
          </a:xfrm>
        </p:spPr>
        <p:txBody>
          <a:bodyPr/>
          <a:lstStyle/>
          <a:p>
            <a:endParaRPr lang="cs-CZ"/>
          </a:p>
        </p:txBody>
      </p:sp>
      <p:sp>
        <p:nvSpPr>
          <p:cNvPr id="14" name="Picture Placeholder 11"/>
          <p:cNvSpPr>
            <a:spLocks noGrp="1"/>
          </p:cNvSpPr>
          <p:nvPr>
            <p:ph type="pic" sz="quarter" idx="18"/>
          </p:nvPr>
        </p:nvSpPr>
        <p:spPr>
          <a:xfrm>
            <a:off x="8091179" y="1660033"/>
            <a:ext cx="3546862" cy="1326725"/>
          </a:xfrm>
        </p:spPr>
        <p:txBody>
          <a:bodyPr/>
          <a:lstStyle/>
          <a:p>
            <a:endParaRPr lang="cs-CZ"/>
          </a:p>
        </p:txBody>
      </p:sp>
      <p:sp>
        <p:nvSpPr>
          <p:cNvPr id="19" name="Text Placeholder 6"/>
          <p:cNvSpPr>
            <a:spLocks noGrp="1"/>
          </p:cNvSpPr>
          <p:nvPr>
            <p:ph type="body" sz="quarter" idx="19" hasCustomPrompt="1"/>
          </p:nvPr>
        </p:nvSpPr>
        <p:spPr>
          <a:xfrm>
            <a:off x="8091178" y="2986553"/>
            <a:ext cx="3546984" cy="3097127"/>
          </a:xfrm>
          <a:solidFill>
            <a:schemeClr val="accent1"/>
          </a:solidFill>
        </p:spPr>
        <p:txBody>
          <a:bodyPr lIns="108000" tIns="162000" rIns="108000" bIns="10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a:t>
            </a:r>
            <a:br>
              <a:rPr lang="cs-CZ" dirty="0"/>
            </a:br>
            <a:r>
              <a:rPr lang="en-US" dirty="0"/>
              <a:t>Master text styles</a:t>
            </a:r>
          </a:p>
          <a:p>
            <a:pPr lvl="1"/>
            <a:r>
              <a:rPr lang="en-US" dirty="0"/>
              <a:t>Second </a:t>
            </a:r>
            <a:br>
              <a:rPr lang="cs-CZ" dirty="0"/>
            </a:br>
            <a:r>
              <a:rPr lang="en-US" dirty="0"/>
              <a:t>level</a:t>
            </a:r>
          </a:p>
          <a:p>
            <a:pPr lvl="2"/>
            <a:r>
              <a:rPr lang="en-US" dirty="0"/>
              <a:t>Third </a:t>
            </a:r>
            <a:br>
              <a:rPr lang="cs-CZ" dirty="0"/>
            </a:br>
            <a:r>
              <a:rPr lang="en-US" dirty="0"/>
              <a:t>level</a:t>
            </a:r>
          </a:p>
          <a:p>
            <a:pPr lvl="3"/>
            <a:r>
              <a:rPr lang="en-US" dirty="0"/>
              <a:t>Fourth </a:t>
            </a:r>
            <a:br>
              <a:rPr lang="cs-CZ" dirty="0"/>
            </a:br>
            <a:r>
              <a:rPr lang="en-US" dirty="0"/>
              <a:t>level</a:t>
            </a:r>
          </a:p>
          <a:p>
            <a:pPr lvl="4"/>
            <a:r>
              <a:rPr lang="en-US" dirty="0"/>
              <a:t>Fifth </a:t>
            </a:r>
            <a:br>
              <a:rPr lang="cs-CZ" dirty="0"/>
            </a:br>
            <a:r>
              <a:rPr lang="en-US" dirty="0"/>
              <a:t>level</a:t>
            </a:r>
            <a:endParaRPr lang="cs-CZ" dirty="0"/>
          </a:p>
          <a:p>
            <a:pPr lvl="5"/>
            <a:r>
              <a:rPr lang="en-US" dirty="0"/>
              <a:t>Sixth </a:t>
            </a:r>
            <a:br>
              <a:rPr lang="cs-CZ" dirty="0"/>
            </a:br>
            <a:r>
              <a:rPr lang="en-US" dirty="0"/>
              <a:t>level</a:t>
            </a:r>
          </a:p>
          <a:p>
            <a:pPr lvl="6"/>
            <a:r>
              <a:rPr lang="en-US" dirty="0"/>
              <a:t>Seventh </a:t>
            </a:r>
            <a:br>
              <a:rPr lang="cs-CZ" dirty="0"/>
            </a:br>
            <a:r>
              <a:rPr lang="en-US" dirty="0"/>
              <a:t>level</a:t>
            </a:r>
          </a:p>
          <a:p>
            <a:pPr lvl="7"/>
            <a:r>
              <a:rPr lang="en-US" dirty="0"/>
              <a:t>Eighth </a:t>
            </a:r>
            <a:br>
              <a:rPr lang="cs-CZ" dirty="0"/>
            </a:br>
            <a:r>
              <a:rPr lang="en-US" dirty="0"/>
              <a:t>level</a:t>
            </a:r>
          </a:p>
          <a:p>
            <a:pPr lvl="8"/>
            <a:r>
              <a:rPr lang="en-US" dirty="0"/>
              <a:t>Ninth </a:t>
            </a:r>
            <a:br>
              <a:rPr lang="cs-CZ" dirty="0"/>
            </a:br>
            <a:r>
              <a:rPr lang="en-US" dirty="0"/>
              <a:t>level</a:t>
            </a:r>
            <a:endParaRPr lang="cs-CZ" dirty="0"/>
          </a:p>
        </p:txBody>
      </p:sp>
    </p:spTree>
    <p:extLst>
      <p:ext uri="{BB962C8B-B14F-4D97-AF65-F5344CB8AC3E}">
        <p14:creationId xmlns:p14="http://schemas.microsoft.com/office/powerpoint/2010/main" val="1956987563"/>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layou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BC3C2-FA7F-3AF9-8770-2A0C452FB735}"/>
              </a:ext>
            </a:extLst>
          </p:cNvPr>
          <p:cNvSpPr>
            <a:spLocks noGrp="1"/>
          </p:cNvSpPr>
          <p:nvPr>
            <p:ph type="title" hasCustomPrompt="1"/>
          </p:nvPr>
        </p:nvSpPr>
        <p:spPr>
          <a:xfrm>
            <a:off x="305999" y="306000"/>
            <a:ext cx="11581200" cy="360000"/>
          </a:xfrm>
        </p:spPr>
        <p:txBody>
          <a:bodyPr/>
          <a:lstStyle>
            <a:lvl1pPr>
              <a:defRPr/>
            </a:lvl1pPr>
          </a:lstStyle>
          <a:p>
            <a:r>
              <a:rPr lang="en-US" dirty="0"/>
              <a:t>Agenda</a:t>
            </a:r>
            <a:endParaRPr lang="en-GB" dirty="0"/>
          </a:p>
        </p:txBody>
      </p:sp>
      <p:sp>
        <p:nvSpPr>
          <p:cNvPr id="3" name="Date Placeholder 2">
            <a:extLst>
              <a:ext uri="{FF2B5EF4-FFF2-40B4-BE49-F238E27FC236}">
                <a16:creationId xmlns:a16="http://schemas.microsoft.com/office/drawing/2014/main" id="{F430BCF2-B02B-ED34-3CE1-385F370CDD98}"/>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8EF124C7-A8E1-C2C4-9251-1FAD4FC4E71C}"/>
              </a:ext>
            </a:extLst>
          </p:cNvPr>
          <p:cNvSpPr>
            <a:spLocks noGrp="1"/>
          </p:cNvSpPr>
          <p:nvPr>
            <p:ph type="ftr" sz="quarter" idx="11"/>
          </p:nvPr>
        </p:nvSpPr>
        <p:spPr/>
        <p:txBody>
          <a:bodyPr/>
          <a:lstStyle/>
          <a:p>
            <a:r>
              <a:rPr lang="en-GB"/>
              <a:t>Digitalization in Forvis Mazars</a:t>
            </a:r>
            <a:endParaRPr lang="en-GB" dirty="0"/>
          </a:p>
        </p:txBody>
      </p:sp>
      <p:sp>
        <p:nvSpPr>
          <p:cNvPr id="5" name="Slide Number Placeholder 4">
            <a:extLst>
              <a:ext uri="{FF2B5EF4-FFF2-40B4-BE49-F238E27FC236}">
                <a16:creationId xmlns:a16="http://schemas.microsoft.com/office/drawing/2014/main" id="{ACC2D7ED-E3D6-D344-4CBF-39C6CFF13EA1}"/>
              </a:ext>
            </a:extLst>
          </p:cNvPr>
          <p:cNvSpPr>
            <a:spLocks noGrp="1"/>
          </p:cNvSpPr>
          <p:nvPr>
            <p:ph type="sldNum" sz="quarter" idx="12"/>
          </p:nvPr>
        </p:nvSpPr>
        <p:spPr/>
        <p:txBody>
          <a:bodyPr/>
          <a:lstStyle/>
          <a:p>
            <a:fld id="{721C06D9-4617-44B0-8711-1EF1C439A609}" type="slidenum">
              <a:rPr lang="en-GB" smtClean="0"/>
              <a:pPr/>
              <a:t>‹#›</a:t>
            </a:fld>
            <a:endParaRPr lang="en-GB" dirty="0"/>
          </a:p>
        </p:txBody>
      </p:sp>
      <p:sp>
        <p:nvSpPr>
          <p:cNvPr id="7" name="Text Placeholder 6">
            <a:extLst>
              <a:ext uri="{FF2B5EF4-FFF2-40B4-BE49-F238E27FC236}">
                <a16:creationId xmlns:a16="http://schemas.microsoft.com/office/drawing/2014/main" id="{D6E4DFDC-8584-AECD-0F9B-87A8C0C63B40}"/>
              </a:ext>
            </a:extLst>
          </p:cNvPr>
          <p:cNvSpPr>
            <a:spLocks noGrp="1"/>
          </p:cNvSpPr>
          <p:nvPr>
            <p:ph type="body" sz="quarter" idx="13"/>
          </p:nvPr>
        </p:nvSpPr>
        <p:spPr>
          <a:xfrm>
            <a:off x="305999" y="3688080"/>
            <a:ext cx="11581200" cy="2261870"/>
          </a:xfrm>
        </p:spPr>
        <p:txBody>
          <a:bodyPr numCol="2" spcCol="288000"/>
          <a:lstStyle>
            <a:lvl1pPr marL="271463" indent="-271463">
              <a:spcAft>
                <a:spcPts val="1200"/>
              </a:spcAft>
              <a:buClr>
                <a:schemeClr val="tx2"/>
              </a:buClr>
              <a:buFont typeface="+mj-lt"/>
              <a:buAutoNum type="arabicPeriod"/>
              <a:defRPr sz="1800"/>
            </a:lvl1pPr>
            <a:lvl2pPr marL="717550" indent="-361950">
              <a:buClr>
                <a:schemeClr val="tx2"/>
              </a:buClr>
              <a:buFont typeface="+mj-lt"/>
              <a:buAutoNum type="arabicPeriod"/>
              <a:defRPr sz="2400"/>
            </a:lvl2pPr>
            <a:lvl3pPr marL="717550" indent="-361950">
              <a:buClr>
                <a:schemeClr val="tx2"/>
              </a:buClr>
              <a:buFont typeface="+mj-lt"/>
              <a:buAutoNum type="arabicPeriod"/>
              <a:defRPr sz="2400"/>
            </a:lvl3pPr>
            <a:lvl4pPr marL="717550" indent="-361950">
              <a:buClr>
                <a:schemeClr val="tx2"/>
              </a:buClr>
              <a:buFont typeface="+mj-lt"/>
              <a:buAutoNum type="arabicPeriod"/>
              <a:defRPr sz="2400"/>
            </a:lvl4pPr>
            <a:lvl5pPr marL="717550" indent="-361950">
              <a:buClr>
                <a:schemeClr val="tx2"/>
              </a:buClr>
              <a:buFont typeface="+mj-lt"/>
              <a:buAutoNum type="arabicPeriod"/>
              <a:defRPr sz="2400"/>
            </a:lvl5pPr>
          </a:lstStyle>
          <a:p>
            <a:pPr lvl="0"/>
            <a:r>
              <a:rPr lang="cs-CZ"/>
              <a:t>Po kliknutí můžete upravovat styly textu v předloze.</a:t>
            </a:r>
          </a:p>
        </p:txBody>
      </p:sp>
      <p:sp>
        <p:nvSpPr>
          <p:cNvPr id="8" name="Picture Placeholder 7">
            <a:extLst>
              <a:ext uri="{FF2B5EF4-FFF2-40B4-BE49-F238E27FC236}">
                <a16:creationId xmlns:a16="http://schemas.microsoft.com/office/drawing/2014/main" id="{75339831-9579-422A-5FD3-167E83B82B34}"/>
              </a:ext>
            </a:extLst>
          </p:cNvPr>
          <p:cNvSpPr>
            <a:spLocks noGrp="1"/>
          </p:cNvSpPr>
          <p:nvPr>
            <p:ph type="pic" sz="quarter" idx="14"/>
          </p:nvPr>
        </p:nvSpPr>
        <p:spPr>
          <a:xfrm>
            <a:off x="0" y="1260000"/>
            <a:ext cx="12192000" cy="2160587"/>
          </a:xfrm>
          <a:solidFill>
            <a:schemeClr val="bg1">
              <a:lumMod val="95000"/>
            </a:schemeClr>
          </a:solidFill>
        </p:spPr>
        <p:txBody>
          <a:bodyPr anchor="ctr"/>
          <a:lstStyle>
            <a:lvl1pPr marL="0" indent="0" algn="ctr">
              <a:buNone/>
              <a:defRPr/>
            </a:lvl1pPr>
          </a:lstStyle>
          <a:p>
            <a:r>
              <a:rPr lang="cs-CZ"/>
              <a:t>Kliknutím na ikonu přidáte obrázek.</a:t>
            </a:r>
            <a:endParaRPr lang="en-GB" dirty="0"/>
          </a:p>
        </p:txBody>
      </p:sp>
    </p:spTree>
    <p:extLst>
      <p:ext uri="{BB962C8B-B14F-4D97-AF65-F5344CB8AC3E}">
        <p14:creationId xmlns:p14="http://schemas.microsoft.com/office/powerpoint/2010/main" val="153299068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 supergraphic - white background">
    <p:spTree>
      <p:nvGrpSpPr>
        <p:cNvPr id="1" name=""/>
        <p:cNvGrpSpPr/>
        <p:nvPr/>
      </p:nvGrpSpPr>
      <p:grpSpPr>
        <a:xfrm>
          <a:off x="0" y="0"/>
          <a:ext cx="0" cy="0"/>
          <a:chOff x="0" y="0"/>
          <a:chExt cx="0" cy="0"/>
        </a:xfrm>
      </p:grpSpPr>
      <p:sp>
        <p:nvSpPr>
          <p:cNvPr id="14" name="Espace réservé pour une image  29">
            <a:extLst>
              <a:ext uri="{FF2B5EF4-FFF2-40B4-BE49-F238E27FC236}">
                <a16:creationId xmlns:a16="http://schemas.microsoft.com/office/drawing/2014/main" id="{CF959CCD-D15E-897A-1772-7A00E3555B6B}"/>
              </a:ext>
            </a:extLst>
          </p:cNvPr>
          <p:cNvSpPr>
            <a:spLocks noGrp="1"/>
          </p:cNvSpPr>
          <p:nvPr>
            <p:ph type="pic" sz="quarter" idx="21"/>
          </p:nvPr>
        </p:nvSpPr>
        <p:spPr>
          <a:xfrm>
            <a:off x="5511800" y="0"/>
            <a:ext cx="6680200" cy="6858000"/>
          </a:xfrm>
          <a:prstGeom prst="parallelogram">
            <a:avLst>
              <a:gd name="adj" fmla="val 34601"/>
            </a:avLst>
          </a:prstGeom>
          <a:solidFill>
            <a:schemeClr val="bg1">
              <a:lumMod val="95000"/>
            </a:schemeClr>
          </a:solidFill>
          <a:effectLst/>
        </p:spPr>
        <p:txBody>
          <a:bodyPr anchor="ctr"/>
          <a:lstStyle>
            <a:lvl1pPr marL="0" indent="0" algn="ctr">
              <a:buNone/>
              <a:defRPr/>
            </a:lvl1pPr>
          </a:lstStyle>
          <a:p>
            <a:r>
              <a:rPr lang="cs-CZ"/>
              <a:t>Kliknutím na ikonu přidáte obrázek.</a:t>
            </a:r>
            <a:endParaRPr lang="fr-CA" dirty="0"/>
          </a:p>
        </p:txBody>
      </p:sp>
      <p:sp>
        <p:nvSpPr>
          <p:cNvPr id="2" name="Title 1">
            <a:extLst>
              <a:ext uri="{FF2B5EF4-FFF2-40B4-BE49-F238E27FC236}">
                <a16:creationId xmlns:a16="http://schemas.microsoft.com/office/drawing/2014/main" id="{024AA5D7-8C76-E536-D354-F45FBD125C3D}"/>
              </a:ext>
            </a:extLst>
          </p:cNvPr>
          <p:cNvSpPr>
            <a:spLocks noGrp="1"/>
          </p:cNvSpPr>
          <p:nvPr>
            <p:ph type="title"/>
          </p:nvPr>
        </p:nvSpPr>
        <p:spPr>
          <a:xfrm>
            <a:off x="655200" y="2314800"/>
            <a:ext cx="4852800" cy="360000"/>
          </a:xfrm>
        </p:spPr>
        <p:txBody>
          <a:bodyPr/>
          <a:lstStyle/>
          <a:p>
            <a:r>
              <a:rPr lang="cs-CZ"/>
              <a:t>Kliknutím lze upravit styl.</a:t>
            </a:r>
            <a:endParaRPr lang="en-GB" dirty="0"/>
          </a:p>
        </p:txBody>
      </p:sp>
      <p:sp>
        <p:nvSpPr>
          <p:cNvPr id="7" name="Text Placeholder 6">
            <a:extLst>
              <a:ext uri="{FF2B5EF4-FFF2-40B4-BE49-F238E27FC236}">
                <a16:creationId xmlns:a16="http://schemas.microsoft.com/office/drawing/2014/main" id="{B069A028-AA9B-8F80-07A9-6EAC40213764}"/>
              </a:ext>
            </a:extLst>
          </p:cNvPr>
          <p:cNvSpPr>
            <a:spLocks noGrp="1"/>
          </p:cNvSpPr>
          <p:nvPr>
            <p:ph type="body" sz="quarter" idx="10"/>
          </p:nvPr>
        </p:nvSpPr>
        <p:spPr>
          <a:xfrm>
            <a:off x="655638" y="3067200"/>
            <a:ext cx="4852800" cy="25884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12" name="Text Placeholder 11">
            <a:extLst>
              <a:ext uri="{FF2B5EF4-FFF2-40B4-BE49-F238E27FC236}">
                <a16:creationId xmlns:a16="http://schemas.microsoft.com/office/drawing/2014/main" id="{8B9F687E-4233-724F-96C8-BFA57712F30F}"/>
              </a:ext>
            </a:extLst>
          </p:cNvPr>
          <p:cNvSpPr>
            <a:spLocks noGrp="1"/>
          </p:cNvSpPr>
          <p:nvPr>
            <p:ph type="body" sz="quarter" idx="11" hasCustomPrompt="1"/>
          </p:nvPr>
        </p:nvSpPr>
        <p:spPr>
          <a:xfrm>
            <a:off x="655200" y="1270800"/>
            <a:ext cx="1800000" cy="900000"/>
          </a:xfrm>
        </p:spPr>
        <p:txBody>
          <a:bodyPr anchor="t"/>
          <a:lstStyle>
            <a:lvl1pPr marL="0" indent="0">
              <a:buNone/>
              <a:defRPr sz="6400" b="1"/>
            </a:lvl1pPr>
            <a:lvl2pPr marL="176213" indent="0">
              <a:buNone/>
              <a:defRPr sz="6400" b="1"/>
            </a:lvl2pPr>
            <a:lvl3pPr marL="357188" indent="0">
              <a:buNone/>
              <a:defRPr sz="6400" b="1"/>
            </a:lvl3pPr>
            <a:lvl4pPr marL="534988" indent="0">
              <a:buNone/>
              <a:defRPr sz="6400" b="1"/>
            </a:lvl4pPr>
            <a:lvl5pPr marL="715963" indent="0">
              <a:buNone/>
              <a:defRPr sz="6400" b="1"/>
            </a:lvl5pPr>
          </a:lstStyle>
          <a:p>
            <a:pPr lvl="0"/>
            <a:r>
              <a:rPr lang="en-US" dirty="0"/>
              <a:t>XX</a:t>
            </a:r>
            <a:endParaRPr lang="en-GB" dirty="0"/>
          </a:p>
        </p:txBody>
      </p:sp>
    </p:spTree>
    <p:extLst>
      <p:ext uri="{BB962C8B-B14F-4D97-AF65-F5344CB8AC3E}">
        <p14:creationId xmlns:p14="http://schemas.microsoft.com/office/powerpoint/2010/main" val="240894373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 supergraphic - indigo background">
    <p:bg>
      <p:bgPr>
        <a:solidFill>
          <a:schemeClr val="accent3"/>
        </a:solidFill>
        <a:effectLst/>
      </p:bgPr>
    </p:bg>
    <p:spTree>
      <p:nvGrpSpPr>
        <p:cNvPr id="1" name=""/>
        <p:cNvGrpSpPr/>
        <p:nvPr/>
      </p:nvGrpSpPr>
      <p:grpSpPr>
        <a:xfrm>
          <a:off x="0" y="0"/>
          <a:ext cx="0" cy="0"/>
          <a:chOff x="0" y="0"/>
          <a:chExt cx="0" cy="0"/>
        </a:xfrm>
      </p:grpSpPr>
      <p:sp>
        <p:nvSpPr>
          <p:cNvPr id="14" name="Espace réservé pour une image  29">
            <a:extLst>
              <a:ext uri="{FF2B5EF4-FFF2-40B4-BE49-F238E27FC236}">
                <a16:creationId xmlns:a16="http://schemas.microsoft.com/office/drawing/2014/main" id="{CF959CCD-D15E-897A-1772-7A00E3555B6B}"/>
              </a:ext>
            </a:extLst>
          </p:cNvPr>
          <p:cNvSpPr>
            <a:spLocks noGrp="1"/>
          </p:cNvSpPr>
          <p:nvPr>
            <p:ph type="pic" sz="quarter" idx="21"/>
          </p:nvPr>
        </p:nvSpPr>
        <p:spPr>
          <a:xfrm>
            <a:off x="5511800" y="0"/>
            <a:ext cx="6680200" cy="6858000"/>
          </a:xfrm>
          <a:prstGeom prst="parallelogram">
            <a:avLst>
              <a:gd name="adj" fmla="val 34601"/>
            </a:avLst>
          </a:prstGeom>
          <a:solidFill>
            <a:schemeClr val="bg1">
              <a:lumMod val="95000"/>
            </a:schemeClr>
          </a:solidFill>
          <a:effectLst/>
        </p:spPr>
        <p:txBody>
          <a:bodyPr anchor="ctr"/>
          <a:lstStyle>
            <a:lvl1pPr marL="0" indent="0" algn="ctr">
              <a:buNone/>
              <a:defRPr/>
            </a:lvl1pPr>
          </a:lstStyle>
          <a:p>
            <a:r>
              <a:rPr lang="cs-CZ"/>
              <a:t>Kliknutím na ikonu přidáte obrázek.</a:t>
            </a:r>
            <a:endParaRPr lang="fr-CA" dirty="0"/>
          </a:p>
        </p:txBody>
      </p:sp>
      <p:sp>
        <p:nvSpPr>
          <p:cNvPr id="2" name="Title 1">
            <a:extLst>
              <a:ext uri="{FF2B5EF4-FFF2-40B4-BE49-F238E27FC236}">
                <a16:creationId xmlns:a16="http://schemas.microsoft.com/office/drawing/2014/main" id="{024AA5D7-8C76-E536-D354-F45FBD125C3D}"/>
              </a:ext>
            </a:extLst>
          </p:cNvPr>
          <p:cNvSpPr>
            <a:spLocks noGrp="1"/>
          </p:cNvSpPr>
          <p:nvPr>
            <p:ph type="title"/>
          </p:nvPr>
        </p:nvSpPr>
        <p:spPr>
          <a:xfrm>
            <a:off x="655200" y="2314800"/>
            <a:ext cx="4852800" cy="360000"/>
          </a:xfrm>
        </p:spPr>
        <p:txBody>
          <a:bodyPr/>
          <a:lstStyle>
            <a:lvl1pPr>
              <a:defRPr>
                <a:solidFill>
                  <a:schemeClr val="bg1"/>
                </a:solidFill>
              </a:defRPr>
            </a:lvl1pPr>
          </a:lstStyle>
          <a:p>
            <a:r>
              <a:rPr lang="cs-CZ"/>
              <a:t>Kliknutím lze upravit styl.</a:t>
            </a:r>
            <a:endParaRPr lang="en-GB" dirty="0"/>
          </a:p>
        </p:txBody>
      </p:sp>
      <p:sp>
        <p:nvSpPr>
          <p:cNvPr id="7" name="Text Placeholder 6">
            <a:extLst>
              <a:ext uri="{FF2B5EF4-FFF2-40B4-BE49-F238E27FC236}">
                <a16:creationId xmlns:a16="http://schemas.microsoft.com/office/drawing/2014/main" id="{B069A028-AA9B-8F80-07A9-6EAC40213764}"/>
              </a:ext>
            </a:extLst>
          </p:cNvPr>
          <p:cNvSpPr>
            <a:spLocks noGrp="1"/>
          </p:cNvSpPr>
          <p:nvPr>
            <p:ph type="body" sz="quarter" idx="10"/>
          </p:nvPr>
        </p:nvSpPr>
        <p:spPr>
          <a:xfrm>
            <a:off x="655638" y="3067200"/>
            <a:ext cx="4852800" cy="2588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12" name="Text Placeholder 11">
            <a:extLst>
              <a:ext uri="{FF2B5EF4-FFF2-40B4-BE49-F238E27FC236}">
                <a16:creationId xmlns:a16="http://schemas.microsoft.com/office/drawing/2014/main" id="{8B9F687E-4233-724F-96C8-BFA57712F30F}"/>
              </a:ext>
            </a:extLst>
          </p:cNvPr>
          <p:cNvSpPr>
            <a:spLocks noGrp="1"/>
          </p:cNvSpPr>
          <p:nvPr>
            <p:ph type="body" sz="quarter" idx="11" hasCustomPrompt="1"/>
          </p:nvPr>
        </p:nvSpPr>
        <p:spPr>
          <a:xfrm>
            <a:off x="655200" y="1270800"/>
            <a:ext cx="1800000" cy="900000"/>
          </a:xfrm>
        </p:spPr>
        <p:txBody>
          <a:bodyPr anchor="t"/>
          <a:lstStyle>
            <a:lvl1pPr marL="0" indent="0">
              <a:buNone/>
              <a:defRPr sz="6400" b="1">
                <a:solidFill>
                  <a:schemeClr val="bg1"/>
                </a:solidFill>
              </a:defRPr>
            </a:lvl1pPr>
            <a:lvl2pPr marL="176213" indent="0">
              <a:buNone/>
              <a:defRPr sz="6400" b="1"/>
            </a:lvl2pPr>
            <a:lvl3pPr marL="357188" indent="0">
              <a:buNone/>
              <a:defRPr sz="6400" b="1"/>
            </a:lvl3pPr>
            <a:lvl4pPr marL="534988" indent="0">
              <a:buNone/>
              <a:defRPr sz="6400" b="1"/>
            </a:lvl4pPr>
            <a:lvl5pPr marL="715963" indent="0">
              <a:buNone/>
              <a:defRPr sz="6400" b="1"/>
            </a:lvl5pPr>
          </a:lstStyle>
          <a:p>
            <a:pPr lvl="0"/>
            <a:r>
              <a:rPr lang="en-US" dirty="0"/>
              <a:t>XX</a:t>
            </a:r>
            <a:endParaRPr lang="en-GB" dirty="0"/>
          </a:p>
        </p:txBody>
      </p:sp>
      <p:sp>
        <p:nvSpPr>
          <p:cNvPr id="3" name="TextBox 2">
            <a:extLst>
              <a:ext uri="{FF2B5EF4-FFF2-40B4-BE49-F238E27FC236}">
                <a16:creationId xmlns:a16="http://schemas.microsoft.com/office/drawing/2014/main" id="{B701D12C-40BD-D30B-BD57-74D3CEB153C9}"/>
              </a:ext>
            </a:extLst>
          </p:cNvPr>
          <p:cNvSpPr txBox="1"/>
          <p:nvPr userDrawn="1"/>
        </p:nvSpPr>
        <p:spPr>
          <a:xfrm>
            <a:off x="-6392332" y="304800"/>
            <a:ext cx="6096000" cy="1384995"/>
          </a:xfrm>
          <a:prstGeom prst="rect">
            <a:avLst/>
          </a:prstGeom>
          <a:noFill/>
        </p:spPr>
        <p:txBody>
          <a:bodyPr wrap="square">
            <a:spAutoFit/>
          </a:bodyPr>
          <a:lstStyle/>
          <a:p>
            <a:r>
              <a:rPr lang="en-GB" sz="1200" i="1" dirty="0">
                <a:solidFill>
                  <a:srgbClr val="FF0000"/>
                </a:solidFill>
                <a:effectLst/>
                <a:latin typeface="+mn-lt"/>
                <a:ea typeface="Aptos" panose="020B0004020202020204" pitchFamily="34" charset="0"/>
              </a:rPr>
              <a:t>Please adhere to these instructions when utilising this slide:</a:t>
            </a:r>
            <a:endParaRPr lang="en-US" sz="1200" dirty="0">
              <a:solidFill>
                <a:srgbClr val="FF0000"/>
              </a:solidFill>
              <a:effectLst/>
              <a:latin typeface="+mn-lt"/>
              <a:ea typeface="Aptos" panose="020B0004020202020204" pitchFamily="34" charset="0"/>
            </a:endParaRPr>
          </a:p>
          <a:p>
            <a:r>
              <a:rPr lang="en-GB" sz="1200" i="1" dirty="0">
                <a:solidFill>
                  <a:srgbClr val="FF0000"/>
                </a:solidFill>
                <a:effectLst/>
                <a:latin typeface="+mn-lt"/>
                <a:ea typeface="Aptos" panose="020B0004020202020204" pitchFamily="34" charset="0"/>
              </a:rPr>
              <a:t>You have the flexibility to choose a colour for the background of the cover pages, divider slides, and closing slides from the following options: </a:t>
            </a:r>
            <a:endParaRPr lang="en-US" sz="1200" dirty="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dirty="0">
                <a:solidFill>
                  <a:srgbClr val="FF0000"/>
                </a:solidFill>
                <a:effectLst/>
                <a:latin typeface="+mn-lt"/>
                <a:ea typeface="Times New Roman" panose="02020603050405020304" pitchFamily="18" charset="0"/>
              </a:rPr>
              <a:t>white, </a:t>
            </a:r>
            <a:endParaRPr lang="en-US" sz="1200" dirty="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dirty="0">
                <a:solidFill>
                  <a:srgbClr val="FF0000"/>
                </a:solidFill>
                <a:effectLst/>
                <a:latin typeface="+mn-lt"/>
                <a:ea typeface="Times New Roman" panose="02020603050405020304" pitchFamily="18" charset="0"/>
              </a:rPr>
              <a:t>Indigo Dye, </a:t>
            </a:r>
            <a:endParaRPr lang="en-US" sz="1200" dirty="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dirty="0">
                <a:solidFill>
                  <a:srgbClr val="FF0000"/>
                </a:solidFill>
                <a:effectLst/>
                <a:latin typeface="+mn-lt"/>
                <a:ea typeface="Times New Roman" panose="02020603050405020304" pitchFamily="18" charset="0"/>
              </a:rPr>
              <a:t>True Blue, </a:t>
            </a:r>
            <a:endParaRPr lang="en-US" sz="1200" dirty="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dirty="0">
                <a:solidFill>
                  <a:srgbClr val="FF0000"/>
                </a:solidFill>
                <a:effectLst/>
                <a:latin typeface="+mn-lt"/>
                <a:ea typeface="Times New Roman" panose="02020603050405020304" pitchFamily="18" charset="0"/>
              </a:rPr>
              <a:t>or any colour from the ‘Vision’ colours palettes (see slide 2).</a:t>
            </a:r>
            <a:endParaRPr lang="en-US" sz="1200" dirty="0">
              <a:solidFill>
                <a:srgbClr val="FF0000"/>
              </a:solidFill>
              <a:effectLst/>
              <a:latin typeface="+mn-lt"/>
              <a:ea typeface="Aptos" panose="020B0004020202020204" pitchFamily="34" charset="0"/>
            </a:endParaRPr>
          </a:p>
        </p:txBody>
      </p:sp>
    </p:spTree>
    <p:extLst>
      <p:ext uri="{BB962C8B-B14F-4D97-AF65-F5344CB8AC3E}">
        <p14:creationId xmlns:p14="http://schemas.microsoft.com/office/powerpoint/2010/main" val="348714242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Divider - supergraphic - true blue background">
    <p:bg>
      <p:bgPr>
        <a:solidFill>
          <a:schemeClr val="tx2"/>
        </a:solidFill>
        <a:effectLst/>
      </p:bgPr>
    </p:bg>
    <p:spTree>
      <p:nvGrpSpPr>
        <p:cNvPr id="1" name=""/>
        <p:cNvGrpSpPr/>
        <p:nvPr/>
      </p:nvGrpSpPr>
      <p:grpSpPr>
        <a:xfrm>
          <a:off x="0" y="0"/>
          <a:ext cx="0" cy="0"/>
          <a:chOff x="0" y="0"/>
          <a:chExt cx="0" cy="0"/>
        </a:xfrm>
      </p:grpSpPr>
      <p:sp>
        <p:nvSpPr>
          <p:cNvPr id="14" name="Espace réservé pour une image  29">
            <a:extLst>
              <a:ext uri="{FF2B5EF4-FFF2-40B4-BE49-F238E27FC236}">
                <a16:creationId xmlns:a16="http://schemas.microsoft.com/office/drawing/2014/main" id="{CF959CCD-D15E-897A-1772-7A00E3555B6B}"/>
              </a:ext>
            </a:extLst>
          </p:cNvPr>
          <p:cNvSpPr>
            <a:spLocks noGrp="1"/>
          </p:cNvSpPr>
          <p:nvPr>
            <p:ph type="pic" sz="quarter" idx="21"/>
          </p:nvPr>
        </p:nvSpPr>
        <p:spPr>
          <a:xfrm>
            <a:off x="5511800" y="0"/>
            <a:ext cx="6680200" cy="6858000"/>
          </a:xfrm>
          <a:prstGeom prst="parallelogram">
            <a:avLst>
              <a:gd name="adj" fmla="val 34601"/>
            </a:avLst>
          </a:prstGeom>
          <a:solidFill>
            <a:schemeClr val="bg1">
              <a:lumMod val="95000"/>
            </a:schemeClr>
          </a:solidFill>
          <a:effectLst/>
        </p:spPr>
        <p:txBody>
          <a:bodyPr anchor="ctr"/>
          <a:lstStyle>
            <a:lvl1pPr marL="0" indent="0" algn="ctr">
              <a:buNone/>
              <a:defRPr/>
            </a:lvl1pPr>
          </a:lstStyle>
          <a:p>
            <a:r>
              <a:rPr lang="cs-CZ"/>
              <a:t>Kliknutím na ikonu přidáte obrázek.</a:t>
            </a:r>
            <a:endParaRPr lang="fr-CA" dirty="0"/>
          </a:p>
        </p:txBody>
      </p:sp>
      <p:sp>
        <p:nvSpPr>
          <p:cNvPr id="2" name="Title 1">
            <a:extLst>
              <a:ext uri="{FF2B5EF4-FFF2-40B4-BE49-F238E27FC236}">
                <a16:creationId xmlns:a16="http://schemas.microsoft.com/office/drawing/2014/main" id="{024AA5D7-8C76-E536-D354-F45FBD125C3D}"/>
              </a:ext>
            </a:extLst>
          </p:cNvPr>
          <p:cNvSpPr>
            <a:spLocks noGrp="1"/>
          </p:cNvSpPr>
          <p:nvPr>
            <p:ph type="title"/>
          </p:nvPr>
        </p:nvSpPr>
        <p:spPr>
          <a:xfrm>
            <a:off x="655200" y="2314800"/>
            <a:ext cx="4852800" cy="360000"/>
          </a:xfrm>
        </p:spPr>
        <p:txBody>
          <a:bodyPr/>
          <a:lstStyle>
            <a:lvl1pPr>
              <a:defRPr>
                <a:solidFill>
                  <a:schemeClr val="bg1"/>
                </a:solidFill>
              </a:defRPr>
            </a:lvl1pPr>
          </a:lstStyle>
          <a:p>
            <a:r>
              <a:rPr lang="cs-CZ"/>
              <a:t>Kliknutím lze upravit styl.</a:t>
            </a:r>
            <a:endParaRPr lang="en-GB"/>
          </a:p>
        </p:txBody>
      </p:sp>
      <p:sp>
        <p:nvSpPr>
          <p:cNvPr id="7" name="Text Placeholder 6">
            <a:extLst>
              <a:ext uri="{FF2B5EF4-FFF2-40B4-BE49-F238E27FC236}">
                <a16:creationId xmlns:a16="http://schemas.microsoft.com/office/drawing/2014/main" id="{B069A028-AA9B-8F80-07A9-6EAC40213764}"/>
              </a:ext>
            </a:extLst>
          </p:cNvPr>
          <p:cNvSpPr>
            <a:spLocks noGrp="1"/>
          </p:cNvSpPr>
          <p:nvPr>
            <p:ph type="body" sz="quarter" idx="10"/>
          </p:nvPr>
        </p:nvSpPr>
        <p:spPr>
          <a:xfrm>
            <a:off x="655638" y="3067200"/>
            <a:ext cx="4852800" cy="2588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12" name="Text Placeholder 11">
            <a:extLst>
              <a:ext uri="{FF2B5EF4-FFF2-40B4-BE49-F238E27FC236}">
                <a16:creationId xmlns:a16="http://schemas.microsoft.com/office/drawing/2014/main" id="{8B9F687E-4233-724F-96C8-BFA57712F30F}"/>
              </a:ext>
            </a:extLst>
          </p:cNvPr>
          <p:cNvSpPr>
            <a:spLocks noGrp="1"/>
          </p:cNvSpPr>
          <p:nvPr>
            <p:ph type="body" sz="quarter" idx="11" hasCustomPrompt="1"/>
          </p:nvPr>
        </p:nvSpPr>
        <p:spPr>
          <a:xfrm>
            <a:off x="655200" y="1270800"/>
            <a:ext cx="1800000" cy="900000"/>
          </a:xfrm>
        </p:spPr>
        <p:txBody>
          <a:bodyPr/>
          <a:lstStyle>
            <a:lvl1pPr marL="0" indent="0">
              <a:buNone/>
              <a:defRPr sz="6400" b="1">
                <a:solidFill>
                  <a:schemeClr val="bg1"/>
                </a:solidFill>
              </a:defRPr>
            </a:lvl1pPr>
            <a:lvl2pPr marL="176213" indent="0">
              <a:buNone/>
              <a:defRPr sz="6400" b="1"/>
            </a:lvl2pPr>
            <a:lvl3pPr marL="357188" indent="0">
              <a:buNone/>
              <a:defRPr sz="6400" b="1"/>
            </a:lvl3pPr>
            <a:lvl4pPr marL="534988" indent="0">
              <a:buNone/>
              <a:defRPr sz="6400" b="1"/>
            </a:lvl4pPr>
            <a:lvl5pPr marL="715963" indent="0">
              <a:buNone/>
              <a:defRPr sz="6400" b="1"/>
            </a:lvl5pPr>
          </a:lstStyle>
          <a:p>
            <a:pPr lvl="0"/>
            <a:r>
              <a:rPr lang="en-US" dirty="0"/>
              <a:t>XX</a:t>
            </a:r>
            <a:endParaRPr lang="en-GB" dirty="0"/>
          </a:p>
        </p:txBody>
      </p:sp>
      <p:sp>
        <p:nvSpPr>
          <p:cNvPr id="3" name="TextBox 2">
            <a:extLst>
              <a:ext uri="{FF2B5EF4-FFF2-40B4-BE49-F238E27FC236}">
                <a16:creationId xmlns:a16="http://schemas.microsoft.com/office/drawing/2014/main" id="{FECEBD86-572E-5422-509A-7F9C100595FF}"/>
              </a:ext>
            </a:extLst>
          </p:cNvPr>
          <p:cNvSpPr txBox="1"/>
          <p:nvPr userDrawn="1"/>
        </p:nvSpPr>
        <p:spPr>
          <a:xfrm>
            <a:off x="-6392332" y="304800"/>
            <a:ext cx="6096000" cy="1384995"/>
          </a:xfrm>
          <a:prstGeom prst="rect">
            <a:avLst/>
          </a:prstGeom>
          <a:noFill/>
        </p:spPr>
        <p:txBody>
          <a:bodyPr wrap="square">
            <a:spAutoFit/>
          </a:bodyPr>
          <a:lstStyle/>
          <a:p>
            <a:r>
              <a:rPr lang="en-GB" sz="1200" i="1" dirty="0">
                <a:solidFill>
                  <a:srgbClr val="FF0000"/>
                </a:solidFill>
                <a:effectLst/>
                <a:latin typeface="+mn-lt"/>
                <a:ea typeface="Aptos" panose="020B0004020202020204" pitchFamily="34" charset="0"/>
              </a:rPr>
              <a:t>Please adhere to these instructions when utilising this slide:</a:t>
            </a:r>
            <a:endParaRPr lang="en-US" sz="1200" dirty="0">
              <a:solidFill>
                <a:srgbClr val="FF0000"/>
              </a:solidFill>
              <a:effectLst/>
              <a:latin typeface="+mn-lt"/>
              <a:ea typeface="Aptos" panose="020B0004020202020204" pitchFamily="34" charset="0"/>
            </a:endParaRPr>
          </a:p>
          <a:p>
            <a:r>
              <a:rPr lang="en-GB" sz="1200" i="1" dirty="0">
                <a:solidFill>
                  <a:srgbClr val="FF0000"/>
                </a:solidFill>
                <a:effectLst/>
                <a:latin typeface="+mn-lt"/>
                <a:ea typeface="Aptos" panose="020B0004020202020204" pitchFamily="34" charset="0"/>
              </a:rPr>
              <a:t>You have the flexibility to choose a colour for the background of the cover pages, divider slides, and closing slides from the following options: </a:t>
            </a:r>
            <a:endParaRPr lang="en-US" sz="1200" dirty="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dirty="0">
                <a:solidFill>
                  <a:srgbClr val="FF0000"/>
                </a:solidFill>
                <a:effectLst/>
                <a:latin typeface="+mn-lt"/>
                <a:ea typeface="Times New Roman" panose="02020603050405020304" pitchFamily="18" charset="0"/>
              </a:rPr>
              <a:t>white, </a:t>
            </a:r>
            <a:endParaRPr lang="en-US" sz="1200" dirty="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dirty="0">
                <a:solidFill>
                  <a:srgbClr val="FF0000"/>
                </a:solidFill>
                <a:effectLst/>
                <a:latin typeface="+mn-lt"/>
                <a:ea typeface="Times New Roman" panose="02020603050405020304" pitchFamily="18" charset="0"/>
              </a:rPr>
              <a:t>Indigo Dye, </a:t>
            </a:r>
            <a:endParaRPr lang="en-US" sz="1200" dirty="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dirty="0">
                <a:solidFill>
                  <a:srgbClr val="FF0000"/>
                </a:solidFill>
                <a:effectLst/>
                <a:latin typeface="+mn-lt"/>
                <a:ea typeface="Times New Roman" panose="02020603050405020304" pitchFamily="18" charset="0"/>
              </a:rPr>
              <a:t>True Blue, </a:t>
            </a:r>
            <a:endParaRPr lang="en-US" sz="1200" dirty="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dirty="0">
                <a:solidFill>
                  <a:srgbClr val="FF0000"/>
                </a:solidFill>
                <a:effectLst/>
                <a:latin typeface="+mn-lt"/>
                <a:ea typeface="Times New Roman" panose="02020603050405020304" pitchFamily="18" charset="0"/>
              </a:rPr>
              <a:t>or any colour from the ‘Vision’ colours palettes (see slide 2).</a:t>
            </a:r>
            <a:endParaRPr lang="en-US" sz="1200" dirty="0">
              <a:solidFill>
                <a:srgbClr val="FF0000"/>
              </a:solidFill>
              <a:effectLst/>
              <a:latin typeface="+mn-lt"/>
              <a:ea typeface="Aptos" panose="020B0004020202020204" pitchFamily="34" charset="0"/>
            </a:endParaRPr>
          </a:p>
        </p:txBody>
      </p:sp>
    </p:spTree>
    <p:extLst>
      <p:ext uri="{BB962C8B-B14F-4D97-AF65-F5344CB8AC3E}">
        <p14:creationId xmlns:p14="http://schemas.microsoft.com/office/powerpoint/2010/main" val="366371294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Divider - picture layout - white background">
    <p:spTree>
      <p:nvGrpSpPr>
        <p:cNvPr id="1" name=""/>
        <p:cNvGrpSpPr/>
        <p:nvPr/>
      </p:nvGrpSpPr>
      <p:grpSpPr>
        <a:xfrm>
          <a:off x="0" y="0"/>
          <a:ext cx="0" cy="0"/>
          <a:chOff x="0" y="0"/>
          <a:chExt cx="0" cy="0"/>
        </a:xfrm>
      </p:grpSpPr>
      <p:sp>
        <p:nvSpPr>
          <p:cNvPr id="14" name="Espace réservé pour une image  29">
            <a:extLst>
              <a:ext uri="{FF2B5EF4-FFF2-40B4-BE49-F238E27FC236}">
                <a16:creationId xmlns:a16="http://schemas.microsoft.com/office/drawing/2014/main" id="{CF959CCD-D15E-897A-1772-7A00E3555B6B}"/>
              </a:ext>
            </a:extLst>
          </p:cNvPr>
          <p:cNvSpPr>
            <a:spLocks noGrp="1"/>
          </p:cNvSpPr>
          <p:nvPr>
            <p:ph type="pic" sz="quarter" idx="21"/>
          </p:nvPr>
        </p:nvSpPr>
        <p:spPr>
          <a:xfrm>
            <a:off x="6243562" y="306393"/>
            <a:ext cx="5648400" cy="6249600"/>
          </a:xfrm>
          <a:prstGeom prst="rect">
            <a:avLst/>
          </a:prstGeom>
          <a:solidFill>
            <a:schemeClr val="bg1">
              <a:lumMod val="95000"/>
            </a:schemeClr>
          </a:solidFill>
          <a:effectLst/>
        </p:spPr>
        <p:txBody>
          <a:bodyPr anchor="ctr"/>
          <a:lstStyle>
            <a:lvl1pPr marL="0" indent="0" algn="ctr">
              <a:buNone/>
              <a:defRPr/>
            </a:lvl1pPr>
          </a:lstStyle>
          <a:p>
            <a:r>
              <a:rPr lang="cs-CZ"/>
              <a:t>Kliknutím na ikonu přidáte obrázek.</a:t>
            </a:r>
            <a:endParaRPr lang="fr-CA" dirty="0"/>
          </a:p>
        </p:txBody>
      </p:sp>
      <p:sp>
        <p:nvSpPr>
          <p:cNvPr id="2" name="Title 1">
            <a:extLst>
              <a:ext uri="{FF2B5EF4-FFF2-40B4-BE49-F238E27FC236}">
                <a16:creationId xmlns:a16="http://schemas.microsoft.com/office/drawing/2014/main" id="{024AA5D7-8C76-E536-D354-F45FBD125C3D}"/>
              </a:ext>
            </a:extLst>
          </p:cNvPr>
          <p:cNvSpPr>
            <a:spLocks noGrp="1"/>
          </p:cNvSpPr>
          <p:nvPr>
            <p:ph type="title"/>
          </p:nvPr>
        </p:nvSpPr>
        <p:spPr>
          <a:xfrm>
            <a:off x="306000" y="2314800"/>
            <a:ext cx="4852800" cy="360000"/>
          </a:xfrm>
        </p:spPr>
        <p:txBody>
          <a:bodyPr/>
          <a:lstStyle/>
          <a:p>
            <a:r>
              <a:rPr lang="cs-CZ"/>
              <a:t>Kliknutím lze upravit styl.</a:t>
            </a:r>
            <a:endParaRPr lang="en-GB" dirty="0"/>
          </a:p>
        </p:txBody>
      </p:sp>
      <p:sp>
        <p:nvSpPr>
          <p:cNvPr id="7" name="Text Placeholder 6">
            <a:extLst>
              <a:ext uri="{FF2B5EF4-FFF2-40B4-BE49-F238E27FC236}">
                <a16:creationId xmlns:a16="http://schemas.microsoft.com/office/drawing/2014/main" id="{B069A028-AA9B-8F80-07A9-6EAC40213764}"/>
              </a:ext>
            </a:extLst>
          </p:cNvPr>
          <p:cNvSpPr>
            <a:spLocks noGrp="1"/>
          </p:cNvSpPr>
          <p:nvPr>
            <p:ph type="body" sz="quarter" idx="10"/>
          </p:nvPr>
        </p:nvSpPr>
        <p:spPr>
          <a:xfrm>
            <a:off x="306000" y="3067200"/>
            <a:ext cx="4852800" cy="25884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12" name="Text Placeholder 11">
            <a:extLst>
              <a:ext uri="{FF2B5EF4-FFF2-40B4-BE49-F238E27FC236}">
                <a16:creationId xmlns:a16="http://schemas.microsoft.com/office/drawing/2014/main" id="{8B9F687E-4233-724F-96C8-BFA57712F30F}"/>
              </a:ext>
            </a:extLst>
          </p:cNvPr>
          <p:cNvSpPr>
            <a:spLocks noGrp="1"/>
          </p:cNvSpPr>
          <p:nvPr>
            <p:ph type="body" sz="quarter" idx="11" hasCustomPrompt="1"/>
          </p:nvPr>
        </p:nvSpPr>
        <p:spPr>
          <a:xfrm>
            <a:off x="306000" y="1270800"/>
            <a:ext cx="1800000" cy="900000"/>
          </a:xfrm>
        </p:spPr>
        <p:txBody>
          <a:bodyPr/>
          <a:lstStyle>
            <a:lvl1pPr marL="0" indent="0">
              <a:buNone/>
              <a:defRPr sz="6400" b="1"/>
            </a:lvl1pPr>
            <a:lvl2pPr marL="176213" indent="0">
              <a:buNone/>
              <a:defRPr sz="6400" b="1"/>
            </a:lvl2pPr>
            <a:lvl3pPr marL="357188" indent="0">
              <a:buNone/>
              <a:defRPr sz="6400" b="1"/>
            </a:lvl3pPr>
            <a:lvl4pPr marL="534988" indent="0">
              <a:buNone/>
              <a:defRPr sz="6400" b="1"/>
            </a:lvl4pPr>
            <a:lvl5pPr marL="715963" indent="0">
              <a:buNone/>
              <a:defRPr sz="6400" b="1"/>
            </a:lvl5pPr>
          </a:lstStyle>
          <a:p>
            <a:pPr lvl="0"/>
            <a:r>
              <a:rPr lang="en-US" dirty="0"/>
              <a:t>XX</a:t>
            </a:r>
            <a:endParaRPr lang="en-GB" dirty="0"/>
          </a:p>
        </p:txBody>
      </p:sp>
    </p:spTree>
    <p:extLst>
      <p:ext uri="{BB962C8B-B14F-4D97-AF65-F5344CB8AC3E}">
        <p14:creationId xmlns:p14="http://schemas.microsoft.com/office/powerpoint/2010/main" val="21467387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Divider - picture layout - indigo background">
    <p:bg>
      <p:bgPr>
        <a:solidFill>
          <a:schemeClr val="accent3"/>
        </a:solidFill>
        <a:effectLst/>
      </p:bgPr>
    </p:bg>
    <p:spTree>
      <p:nvGrpSpPr>
        <p:cNvPr id="1" name=""/>
        <p:cNvGrpSpPr/>
        <p:nvPr/>
      </p:nvGrpSpPr>
      <p:grpSpPr>
        <a:xfrm>
          <a:off x="0" y="0"/>
          <a:ext cx="0" cy="0"/>
          <a:chOff x="0" y="0"/>
          <a:chExt cx="0" cy="0"/>
        </a:xfrm>
      </p:grpSpPr>
      <p:sp>
        <p:nvSpPr>
          <p:cNvPr id="14" name="Espace réservé pour une image  29">
            <a:extLst>
              <a:ext uri="{FF2B5EF4-FFF2-40B4-BE49-F238E27FC236}">
                <a16:creationId xmlns:a16="http://schemas.microsoft.com/office/drawing/2014/main" id="{CF959CCD-D15E-897A-1772-7A00E3555B6B}"/>
              </a:ext>
            </a:extLst>
          </p:cNvPr>
          <p:cNvSpPr>
            <a:spLocks noGrp="1"/>
          </p:cNvSpPr>
          <p:nvPr>
            <p:ph type="pic" sz="quarter" idx="21"/>
          </p:nvPr>
        </p:nvSpPr>
        <p:spPr>
          <a:xfrm>
            <a:off x="6243562" y="306393"/>
            <a:ext cx="5648400" cy="6249600"/>
          </a:xfrm>
          <a:prstGeom prst="rect">
            <a:avLst/>
          </a:prstGeom>
          <a:solidFill>
            <a:schemeClr val="bg1">
              <a:lumMod val="95000"/>
            </a:schemeClr>
          </a:solidFill>
          <a:effectLst/>
        </p:spPr>
        <p:txBody>
          <a:bodyPr anchor="ctr"/>
          <a:lstStyle>
            <a:lvl1pPr marL="0" indent="0" algn="ctr">
              <a:buNone/>
              <a:defRPr/>
            </a:lvl1pPr>
          </a:lstStyle>
          <a:p>
            <a:r>
              <a:rPr lang="cs-CZ"/>
              <a:t>Kliknutím na ikonu přidáte obrázek.</a:t>
            </a:r>
            <a:endParaRPr lang="fr-CA" dirty="0"/>
          </a:p>
        </p:txBody>
      </p:sp>
      <p:sp>
        <p:nvSpPr>
          <p:cNvPr id="2" name="Title 1">
            <a:extLst>
              <a:ext uri="{FF2B5EF4-FFF2-40B4-BE49-F238E27FC236}">
                <a16:creationId xmlns:a16="http://schemas.microsoft.com/office/drawing/2014/main" id="{024AA5D7-8C76-E536-D354-F45FBD125C3D}"/>
              </a:ext>
            </a:extLst>
          </p:cNvPr>
          <p:cNvSpPr>
            <a:spLocks noGrp="1"/>
          </p:cNvSpPr>
          <p:nvPr>
            <p:ph type="title"/>
          </p:nvPr>
        </p:nvSpPr>
        <p:spPr>
          <a:xfrm>
            <a:off x="306000" y="2314800"/>
            <a:ext cx="4852800" cy="360000"/>
          </a:xfrm>
        </p:spPr>
        <p:txBody>
          <a:bodyPr/>
          <a:lstStyle>
            <a:lvl1pPr>
              <a:defRPr>
                <a:solidFill>
                  <a:schemeClr val="bg1"/>
                </a:solidFill>
              </a:defRPr>
            </a:lvl1pPr>
          </a:lstStyle>
          <a:p>
            <a:r>
              <a:rPr lang="cs-CZ"/>
              <a:t>Kliknutím lze upravit styl.</a:t>
            </a:r>
            <a:endParaRPr lang="en-GB" dirty="0"/>
          </a:p>
        </p:txBody>
      </p:sp>
      <p:sp>
        <p:nvSpPr>
          <p:cNvPr id="7" name="Text Placeholder 6">
            <a:extLst>
              <a:ext uri="{FF2B5EF4-FFF2-40B4-BE49-F238E27FC236}">
                <a16:creationId xmlns:a16="http://schemas.microsoft.com/office/drawing/2014/main" id="{B069A028-AA9B-8F80-07A9-6EAC40213764}"/>
              </a:ext>
            </a:extLst>
          </p:cNvPr>
          <p:cNvSpPr>
            <a:spLocks noGrp="1"/>
          </p:cNvSpPr>
          <p:nvPr>
            <p:ph type="body" sz="quarter" idx="10"/>
          </p:nvPr>
        </p:nvSpPr>
        <p:spPr>
          <a:xfrm>
            <a:off x="306000" y="3067200"/>
            <a:ext cx="4852800" cy="2588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12" name="Text Placeholder 11">
            <a:extLst>
              <a:ext uri="{FF2B5EF4-FFF2-40B4-BE49-F238E27FC236}">
                <a16:creationId xmlns:a16="http://schemas.microsoft.com/office/drawing/2014/main" id="{8B9F687E-4233-724F-96C8-BFA57712F30F}"/>
              </a:ext>
            </a:extLst>
          </p:cNvPr>
          <p:cNvSpPr>
            <a:spLocks noGrp="1"/>
          </p:cNvSpPr>
          <p:nvPr>
            <p:ph type="body" sz="quarter" idx="11" hasCustomPrompt="1"/>
          </p:nvPr>
        </p:nvSpPr>
        <p:spPr>
          <a:xfrm>
            <a:off x="306000" y="1270800"/>
            <a:ext cx="1800000" cy="900000"/>
          </a:xfrm>
        </p:spPr>
        <p:txBody>
          <a:bodyPr/>
          <a:lstStyle>
            <a:lvl1pPr marL="0" indent="0">
              <a:buNone/>
              <a:defRPr sz="6400" b="1">
                <a:solidFill>
                  <a:schemeClr val="bg1"/>
                </a:solidFill>
              </a:defRPr>
            </a:lvl1pPr>
            <a:lvl2pPr marL="176213" indent="0">
              <a:buNone/>
              <a:defRPr sz="6400" b="1"/>
            </a:lvl2pPr>
            <a:lvl3pPr marL="357188" indent="0">
              <a:buNone/>
              <a:defRPr sz="6400" b="1"/>
            </a:lvl3pPr>
            <a:lvl4pPr marL="534988" indent="0">
              <a:buNone/>
              <a:defRPr sz="6400" b="1"/>
            </a:lvl4pPr>
            <a:lvl5pPr marL="715963" indent="0">
              <a:buNone/>
              <a:defRPr sz="6400" b="1"/>
            </a:lvl5pPr>
          </a:lstStyle>
          <a:p>
            <a:pPr lvl="0"/>
            <a:r>
              <a:rPr lang="en-US" dirty="0"/>
              <a:t>XX</a:t>
            </a:r>
            <a:endParaRPr lang="en-GB" dirty="0"/>
          </a:p>
        </p:txBody>
      </p:sp>
      <p:sp>
        <p:nvSpPr>
          <p:cNvPr id="3" name="TextBox 2">
            <a:extLst>
              <a:ext uri="{FF2B5EF4-FFF2-40B4-BE49-F238E27FC236}">
                <a16:creationId xmlns:a16="http://schemas.microsoft.com/office/drawing/2014/main" id="{5DCA25CE-3600-CA06-F49A-6AEACC04643B}"/>
              </a:ext>
            </a:extLst>
          </p:cNvPr>
          <p:cNvSpPr txBox="1"/>
          <p:nvPr userDrawn="1"/>
        </p:nvSpPr>
        <p:spPr>
          <a:xfrm>
            <a:off x="-6392332" y="304800"/>
            <a:ext cx="6096000" cy="1384995"/>
          </a:xfrm>
          <a:prstGeom prst="rect">
            <a:avLst/>
          </a:prstGeom>
          <a:noFill/>
        </p:spPr>
        <p:txBody>
          <a:bodyPr wrap="square">
            <a:spAutoFit/>
          </a:bodyPr>
          <a:lstStyle/>
          <a:p>
            <a:r>
              <a:rPr lang="en-GB" sz="1200" i="1" dirty="0">
                <a:solidFill>
                  <a:srgbClr val="FF0000"/>
                </a:solidFill>
                <a:effectLst/>
                <a:latin typeface="+mn-lt"/>
                <a:ea typeface="Aptos" panose="020B0004020202020204" pitchFamily="34" charset="0"/>
              </a:rPr>
              <a:t>Please adhere to these instructions when utilising this slide:</a:t>
            </a:r>
            <a:endParaRPr lang="en-US" sz="1200" dirty="0">
              <a:solidFill>
                <a:srgbClr val="FF0000"/>
              </a:solidFill>
              <a:effectLst/>
              <a:latin typeface="+mn-lt"/>
              <a:ea typeface="Aptos" panose="020B0004020202020204" pitchFamily="34" charset="0"/>
            </a:endParaRPr>
          </a:p>
          <a:p>
            <a:r>
              <a:rPr lang="en-GB" sz="1200" i="1" dirty="0">
                <a:solidFill>
                  <a:srgbClr val="FF0000"/>
                </a:solidFill>
                <a:effectLst/>
                <a:latin typeface="+mn-lt"/>
                <a:ea typeface="Aptos" panose="020B0004020202020204" pitchFamily="34" charset="0"/>
              </a:rPr>
              <a:t>You have the flexibility to choose a colour for the background of the cover pages, divider slides, and closing slides from the following options: </a:t>
            </a:r>
            <a:endParaRPr lang="en-US" sz="1200" dirty="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dirty="0">
                <a:solidFill>
                  <a:srgbClr val="FF0000"/>
                </a:solidFill>
                <a:effectLst/>
                <a:latin typeface="+mn-lt"/>
                <a:ea typeface="Times New Roman" panose="02020603050405020304" pitchFamily="18" charset="0"/>
              </a:rPr>
              <a:t>white, </a:t>
            </a:r>
            <a:endParaRPr lang="en-US" sz="1200" dirty="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dirty="0">
                <a:solidFill>
                  <a:srgbClr val="FF0000"/>
                </a:solidFill>
                <a:effectLst/>
                <a:latin typeface="+mn-lt"/>
                <a:ea typeface="Times New Roman" panose="02020603050405020304" pitchFamily="18" charset="0"/>
              </a:rPr>
              <a:t>Indigo Dye, </a:t>
            </a:r>
            <a:endParaRPr lang="en-US" sz="1200" dirty="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dirty="0">
                <a:solidFill>
                  <a:srgbClr val="FF0000"/>
                </a:solidFill>
                <a:effectLst/>
                <a:latin typeface="+mn-lt"/>
                <a:ea typeface="Times New Roman" panose="02020603050405020304" pitchFamily="18" charset="0"/>
              </a:rPr>
              <a:t>True Blue, </a:t>
            </a:r>
            <a:endParaRPr lang="en-US" sz="1200" dirty="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dirty="0">
                <a:solidFill>
                  <a:srgbClr val="FF0000"/>
                </a:solidFill>
                <a:effectLst/>
                <a:latin typeface="+mn-lt"/>
                <a:ea typeface="Times New Roman" panose="02020603050405020304" pitchFamily="18" charset="0"/>
              </a:rPr>
              <a:t>or any colour from the ‘Vision’ colours palettes (see slide 2).</a:t>
            </a:r>
            <a:endParaRPr lang="en-US" sz="1200" dirty="0">
              <a:solidFill>
                <a:srgbClr val="FF0000"/>
              </a:solidFill>
              <a:effectLst/>
              <a:latin typeface="+mn-lt"/>
              <a:ea typeface="Aptos" panose="020B0004020202020204" pitchFamily="34" charset="0"/>
            </a:endParaRPr>
          </a:p>
        </p:txBody>
      </p:sp>
    </p:spTree>
    <p:extLst>
      <p:ext uri="{BB962C8B-B14F-4D97-AF65-F5344CB8AC3E}">
        <p14:creationId xmlns:p14="http://schemas.microsoft.com/office/powerpoint/2010/main" val="210565336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ivider - picture layout - true blue background">
    <p:bg>
      <p:bgPr>
        <a:solidFill>
          <a:schemeClr val="tx2"/>
        </a:solidFill>
        <a:effectLst/>
      </p:bgPr>
    </p:bg>
    <p:spTree>
      <p:nvGrpSpPr>
        <p:cNvPr id="1" name=""/>
        <p:cNvGrpSpPr/>
        <p:nvPr/>
      </p:nvGrpSpPr>
      <p:grpSpPr>
        <a:xfrm>
          <a:off x="0" y="0"/>
          <a:ext cx="0" cy="0"/>
          <a:chOff x="0" y="0"/>
          <a:chExt cx="0" cy="0"/>
        </a:xfrm>
      </p:grpSpPr>
      <p:sp>
        <p:nvSpPr>
          <p:cNvPr id="14" name="Espace réservé pour une image  29">
            <a:extLst>
              <a:ext uri="{FF2B5EF4-FFF2-40B4-BE49-F238E27FC236}">
                <a16:creationId xmlns:a16="http://schemas.microsoft.com/office/drawing/2014/main" id="{CF959CCD-D15E-897A-1772-7A00E3555B6B}"/>
              </a:ext>
            </a:extLst>
          </p:cNvPr>
          <p:cNvSpPr>
            <a:spLocks noGrp="1"/>
          </p:cNvSpPr>
          <p:nvPr>
            <p:ph type="pic" sz="quarter" idx="21"/>
          </p:nvPr>
        </p:nvSpPr>
        <p:spPr>
          <a:xfrm>
            <a:off x="6243562" y="306393"/>
            <a:ext cx="5648400" cy="6249600"/>
          </a:xfrm>
          <a:prstGeom prst="rect">
            <a:avLst/>
          </a:prstGeom>
          <a:solidFill>
            <a:schemeClr val="bg1">
              <a:lumMod val="95000"/>
            </a:schemeClr>
          </a:solidFill>
          <a:effectLst/>
        </p:spPr>
        <p:txBody>
          <a:bodyPr anchor="ctr"/>
          <a:lstStyle>
            <a:lvl1pPr marL="0" indent="0" algn="ctr">
              <a:buNone/>
              <a:defRPr/>
            </a:lvl1pPr>
          </a:lstStyle>
          <a:p>
            <a:r>
              <a:rPr lang="cs-CZ"/>
              <a:t>Kliknutím na ikonu přidáte obrázek.</a:t>
            </a:r>
            <a:endParaRPr lang="fr-CA" dirty="0"/>
          </a:p>
        </p:txBody>
      </p:sp>
      <p:sp>
        <p:nvSpPr>
          <p:cNvPr id="2" name="Title 1">
            <a:extLst>
              <a:ext uri="{FF2B5EF4-FFF2-40B4-BE49-F238E27FC236}">
                <a16:creationId xmlns:a16="http://schemas.microsoft.com/office/drawing/2014/main" id="{024AA5D7-8C76-E536-D354-F45FBD125C3D}"/>
              </a:ext>
            </a:extLst>
          </p:cNvPr>
          <p:cNvSpPr>
            <a:spLocks noGrp="1"/>
          </p:cNvSpPr>
          <p:nvPr>
            <p:ph type="title"/>
          </p:nvPr>
        </p:nvSpPr>
        <p:spPr>
          <a:xfrm>
            <a:off x="306000" y="2314800"/>
            <a:ext cx="4852800" cy="360000"/>
          </a:xfrm>
        </p:spPr>
        <p:txBody>
          <a:bodyPr/>
          <a:lstStyle>
            <a:lvl1pPr>
              <a:defRPr>
                <a:solidFill>
                  <a:schemeClr val="bg1"/>
                </a:solidFill>
              </a:defRPr>
            </a:lvl1pPr>
          </a:lstStyle>
          <a:p>
            <a:r>
              <a:rPr lang="cs-CZ"/>
              <a:t>Kliknutím lze upravit styl.</a:t>
            </a:r>
            <a:endParaRPr lang="en-GB"/>
          </a:p>
        </p:txBody>
      </p:sp>
      <p:sp>
        <p:nvSpPr>
          <p:cNvPr id="7" name="Text Placeholder 6">
            <a:extLst>
              <a:ext uri="{FF2B5EF4-FFF2-40B4-BE49-F238E27FC236}">
                <a16:creationId xmlns:a16="http://schemas.microsoft.com/office/drawing/2014/main" id="{B069A028-AA9B-8F80-07A9-6EAC40213764}"/>
              </a:ext>
            </a:extLst>
          </p:cNvPr>
          <p:cNvSpPr>
            <a:spLocks noGrp="1"/>
          </p:cNvSpPr>
          <p:nvPr>
            <p:ph type="body" sz="quarter" idx="10"/>
          </p:nvPr>
        </p:nvSpPr>
        <p:spPr>
          <a:xfrm>
            <a:off x="306000" y="3067200"/>
            <a:ext cx="4852800" cy="2588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12" name="Text Placeholder 11">
            <a:extLst>
              <a:ext uri="{FF2B5EF4-FFF2-40B4-BE49-F238E27FC236}">
                <a16:creationId xmlns:a16="http://schemas.microsoft.com/office/drawing/2014/main" id="{8B9F687E-4233-724F-96C8-BFA57712F30F}"/>
              </a:ext>
            </a:extLst>
          </p:cNvPr>
          <p:cNvSpPr>
            <a:spLocks noGrp="1"/>
          </p:cNvSpPr>
          <p:nvPr>
            <p:ph type="body" sz="quarter" idx="11" hasCustomPrompt="1"/>
          </p:nvPr>
        </p:nvSpPr>
        <p:spPr>
          <a:xfrm>
            <a:off x="306000" y="1270800"/>
            <a:ext cx="1800000" cy="900000"/>
          </a:xfrm>
        </p:spPr>
        <p:txBody>
          <a:bodyPr/>
          <a:lstStyle>
            <a:lvl1pPr marL="0" indent="0">
              <a:buNone/>
              <a:defRPr sz="6400" b="1">
                <a:solidFill>
                  <a:schemeClr val="bg1"/>
                </a:solidFill>
              </a:defRPr>
            </a:lvl1pPr>
            <a:lvl2pPr marL="176213" indent="0">
              <a:buNone/>
              <a:defRPr sz="6400" b="1"/>
            </a:lvl2pPr>
            <a:lvl3pPr marL="357188" indent="0">
              <a:buNone/>
              <a:defRPr sz="6400" b="1"/>
            </a:lvl3pPr>
            <a:lvl4pPr marL="534988" indent="0">
              <a:buNone/>
              <a:defRPr sz="6400" b="1"/>
            </a:lvl4pPr>
            <a:lvl5pPr marL="715963" indent="0">
              <a:buNone/>
              <a:defRPr sz="6400" b="1"/>
            </a:lvl5pPr>
          </a:lstStyle>
          <a:p>
            <a:pPr lvl="0"/>
            <a:r>
              <a:rPr lang="en-US" dirty="0"/>
              <a:t>XX</a:t>
            </a:r>
            <a:endParaRPr lang="en-GB" dirty="0"/>
          </a:p>
        </p:txBody>
      </p:sp>
      <p:sp>
        <p:nvSpPr>
          <p:cNvPr id="3" name="TextBox 2">
            <a:extLst>
              <a:ext uri="{FF2B5EF4-FFF2-40B4-BE49-F238E27FC236}">
                <a16:creationId xmlns:a16="http://schemas.microsoft.com/office/drawing/2014/main" id="{F20766A7-62AC-EB17-07F0-B16927E78A16}"/>
              </a:ext>
            </a:extLst>
          </p:cNvPr>
          <p:cNvSpPr txBox="1"/>
          <p:nvPr userDrawn="1"/>
        </p:nvSpPr>
        <p:spPr>
          <a:xfrm>
            <a:off x="-6392332" y="304800"/>
            <a:ext cx="6096000" cy="1384995"/>
          </a:xfrm>
          <a:prstGeom prst="rect">
            <a:avLst/>
          </a:prstGeom>
          <a:noFill/>
        </p:spPr>
        <p:txBody>
          <a:bodyPr wrap="square">
            <a:spAutoFit/>
          </a:bodyPr>
          <a:lstStyle/>
          <a:p>
            <a:r>
              <a:rPr lang="en-GB" sz="1200" i="1" dirty="0">
                <a:solidFill>
                  <a:srgbClr val="FF0000"/>
                </a:solidFill>
                <a:effectLst/>
                <a:latin typeface="+mn-lt"/>
                <a:ea typeface="Aptos" panose="020B0004020202020204" pitchFamily="34" charset="0"/>
              </a:rPr>
              <a:t>Please adhere to these instructions when utilising this slide:</a:t>
            </a:r>
            <a:endParaRPr lang="en-US" sz="1200" dirty="0">
              <a:solidFill>
                <a:srgbClr val="FF0000"/>
              </a:solidFill>
              <a:effectLst/>
              <a:latin typeface="+mn-lt"/>
              <a:ea typeface="Aptos" panose="020B0004020202020204" pitchFamily="34" charset="0"/>
            </a:endParaRPr>
          </a:p>
          <a:p>
            <a:r>
              <a:rPr lang="en-GB" sz="1200" i="1" dirty="0">
                <a:solidFill>
                  <a:srgbClr val="FF0000"/>
                </a:solidFill>
                <a:effectLst/>
                <a:latin typeface="+mn-lt"/>
                <a:ea typeface="Aptos" panose="020B0004020202020204" pitchFamily="34" charset="0"/>
              </a:rPr>
              <a:t>You have the flexibility to choose a colour for the background of the cover pages, divider slides, and closing slides from the following options: </a:t>
            </a:r>
            <a:endParaRPr lang="en-US" sz="1200" dirty="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dirty="0">
                <a:solidFill>
                  <a:srgbClr val="FF0000"/>
                </a:solidFill>
                <a:effectLst/>
                <a:latin typeface="+mn-lt"/>
                <a:ea typeface="Times New Roman" panose="02020603050405020304" pitchFamily="18" charset="0"/>
              </a:rPr>
              <a:t>white, </a:t>
            </a:r>
            <a:endParaRPr lang="en-US" sz="1200" dirty="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dirty="0">
                <a:solidFill>
                  <a:srgbClr val="FF0000"/>
                </a:solidFill>
                <a:effectLst/>
                <a:latin typeface="+mn-lt"/>
                <a:ea typeface="Times New Roman" panose="02020603050405020304" pitchFamily="18" charset="0"/>
              </a:rPr>
              <a:t>Indigo Dye, </a:t>
            </a:r>
            <a:endParaRPr lang="en-US" sz="1200" dirty="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dirty="0">
                <a:solidFill>
                  <a:srgbClr val="FF0000"/>
                </a:solidFill>
                <a:effectLst/>
                <a:latin typeface="+mn-lt"/>
                <a:ea typeface="Times New Roman" panose="02020603050405020304" pitchFamily="18" charset="0"/>
              </a:rPr>
              <a:t>True Blue, </a:t>
            </a:r>
            <a:endParaRPr lang="en-US" sz="1200" dirty="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dirty="0">
                <a:solidFill>
                  <a:srgbClr val="FF0000"/>
                </a:solidFill>
                <a:effectLst/>
                <a:latin typeface="+mn-lt"/>
                <a:ea typeface="Times New Roman" panose="02020603050405020304" pitchFamily="18" charset="0"/>
              </a:rPr>
              <a:t>or any colour from the ‘Vision’ colours palettes (see slide 2).</a:t>
            </a:r>
            <a:endParaRPr lang="en-US" sz="1200" dirty="0">
              <a:solidFill>
                <a:srgbClr val="FF0000"/>
              </a:solidFill>
              <a:effectLst/>
              <a:latin typeface="+mn-lt"/>
              <a:ea typeface="Aptos" panose="020B0004020202020204" pitchFamily="34" charset="0"/>
            </a:endParaRPr>
          </a:p>
        </p:txBody>
      </p:sp>
    </p:spTree>
    <p:extLst>
      <p:ext uri="{BB962C8B-B14F-4D97-AF65-F5344CB8AC3E}">
        <p14:creationId xmlns:p14="http://schemas.microsoft.com/office/powerpoint/2010/main" val="330296227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 basic layout -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AA5D7-8C76-E536-D354-F45FBD125C3D}"/>
              </a:ext>
            </a:extLst>
          </p:cNvPr>
          <p:cNvSpPr>
            <a:spLocks noGrp="1"/>
          </p:cNvSpPr>
          <p:nvPr>
            <p:ph type="title"/>
          </p:nvPr>
        </p:nvSpPr>
        <p:spPr>
          <a:xfrm>
            <a:off x="306000" y="2023200"/>
            <a:ext cx="5642487" cy="360000"/>
          </a:xfrm>
        </p:spPr>
        <p:txBody>
          <a:bodyPr/>
          <a:lstStyle>
            <a:lvl1pPr>
              <a:defRPr b="1"/>
            </a:lvl1pPr>
          </a:lstStyle>
          <a:p>
            <a:r>
              <a:rPr lang="cs-CZ"/>
              <a:t>Kliknutím lze upravit styl.</a:t>
            </a:r>
            <a:endParaRPr lang="en-GB" dirty="0"/>
          </a:p>
        </p:txBody>
      </p:sp>
      <p:sp>
        <p:nvSpPr>
          <p:cNvPr id="7" name="Text Placeholder 6">
            <a:extLst>
              <a:ext uri="{FF2B5EF4-FFF2-40B4-BE49-F238E27FC236}">
                <a16:creationId xmlns:a16="http://schemas.microsoft.com/office/drawing/2014/main" id="{B069A028-AA9B-8F80-07A9-6EAC40213764}"/>
              </a:ext>
            </a:extLst>
          </p:cNvPr>
          <p:cNvSpPr>
            <a:spLocks noGrp="1"/>
          </p:cNvSpPr>
          <p:nvPr>
            <p:ph type="body" sz="quarter" idx="10"/>
          </p:nvPr>
        </p:nvSpPr>
        <p:spPr>
          <a:xfrm>
            <a:off x="306000" y="3067200"/>
            <a:ext cx="5642048" cy="25884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12" name="Text Placeholder 11">
            <a:extLst>
              <a:ext uri="{FF2B5EF4-FFF2-40B4-BE49-F238E27FC236}">
                <a16:creationId xmlns:a16="http://schemas.microsoft.com/office/drawing/2014/main" id="{8B9F687E-4233-724F-96C8-BFA57712F30F}"/>
              </a:ext>
            </a:extLst>
          </p:cNvPr>
          <p:cNvSpPr>
            <a:spLocks noGrp="1"/>
          </p:cNvSpPr>
          <p:nvPr>
            <p:ph type="body" sz="quarter" idx="11" hasCustomPrompt="1"/>
          </p:nvPr>
        </p:nvSpPr>
        <p:spPr>
          <a:xfrm>
            <a:off x="9012163" y="215900"/>
            <a:ext cx="2886150" cy="1602000"/>
          </a:xfrm>
        </p:spPr>
        <p:txBody>
          <a:bodyPr anchor="ctr"/>
          <a:lstStyle>
            <a:lvl1pPr marL="0" indent="0" algn="r">
              <a:buNone/>
              <a:defRPr sz="13800" b="1"/>
            </a:lvl1pPr>
            <a:lvl2pPr marL="176213" indent="0">
              <a:buNone/>
              <a:defRPr sz="6400" b="1"/>
            </a:lvl2pPr>
            <a:lvl3pPr marL="357188" indent="0">
              <a:buNone/>
              <a:defRPr sz="6400" b="1"/>
            </a:lvl3pPr>
            <a:lvl4pPr marL="534988" indent="0">
              <a:buNone/>
              <a:defRPr sz="6400" b="1"/>
            </a:lvl4pPr>
            <a:lvl5pPr marL="715963" indent="0">
              <a:buNone/>
              <a:defRPr sz="6400" b="1"/>
            </a:lvl5pPr>
          </a:lstStyle>
          <a:p>
            <a:pPr lvl="0"/>
            <a:r>
              <a:rPr lang="en-US" dirty="0"/>
              <a:t>XX</a:t>
            </a:r>
            <a:endParaRPr lang="en-GB" dirty="0"/>
          </a:p>
        </p:txBody>
      </p:sp>
      <p:sp>
        <p:nvSpPr>
          <p:cNvPr id="4" name="Text Placeholder 3">
            <a:extLst>
              <a:ext uri="{FF2B5EF4-FFF2-40B4-BE49-F238E27FC236}">
                <a16:creationId xmlns:a16="http://schemas.microsoft.com/office/drawing/2014/main" id="{FC9983F1-ACEA-BDAB-C2D4-50FBD45F23A3}"/>
              </a:ext>
            </a:extLst>
          </p:cNvPr>
          <p:cNvSpPr>
            <a:spLocks noGrp="1"/>
          </p:cNvSpPr>
          <p:nvPr>
            <p:ph type="body" sz="quarter" idx="12" hasCustomPrompt="1"/>
          </p:nvPr>
        </p:nvSpPr>
        <p:spPr>
          <a:xfrm>
            <a:off x="306000" y="1557338"/>
            <a:ext cx="5648400" cy="360000"/>
          </a:xfrm>
        </p:spPr>
        <p:txBody>
          <a:bodyPr/>
          <a:lstStyle>
            <a:lvl1pPr marL="0" indent="0">
              <a:buNone/>
              <a:defRPr sz="2400"/>
            </a:lvl1pPr>
            <a:lvl2pPr>
              <a:defRPr sz="2400"/>
            </a:lvl2pPr>
            <a:lvl3pPr>
              <a:defRPr sz="2400"/>
            </a:lvl3pPr>
            <a:lvl4pPr>
              <a:defRPr sz="2400"/>
            </a:lvl4pPr>
            <a:lvl5pPr>
              <a:defRPr sz="2400"/>
            </a:lvl5pPr>
          </a:lstStyle>
          <a:p>
            <a:pPr lvl="0"/>
            <a:r>
              <a:rPr lang="en-US" dirty="0"/>
              <a:t>Section XX</a:t>
            </a:r>
            <a:endParaRPr lang="en-GB" dirty="0"/>
          </a:p>
        </p:txBody>
      </p:sp>
    </p:spTree>
    <p:extLst>
      <p:ext uri="{BB962C8B-B14F-4D97-AF65-F5344CB8AC3E}">
        <p14:creationId xmlns:p14="http://schemas.microsoft.com/office/powerpoint/2010/main" val="74637278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page - large frame - true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47878-4CC5-2F38-EC5C-CE288DFC692B}"/>
              </a:ext>
            </a:extLst>
          </p:cNvPr>
          <p:cNvSpPr>
            <a:spLocks noGrp="1"/>
          </p:cNvSpPr>
          <p:nvPr>
            <p:ph type="ctrTitle" hasCustomPrompt="1"/>
          </p:nvPr>
        </p:nvSpPr>
        <p:spPr>
          <a:xfrm>
            <a:off x="306000" y="4550400"/>
            <a:ext cx="11581200" cy="360000"/>
          </a:xfrm>
        </p:spPr>
        <p:txBody>
          <a:bodyPr anchor="ctr"/>
          <a:lstStyle>
            <a:lvl1pPr algn="l">
              <a:defRPr sz="2400">
                <a:solidFill>
                  <a:schemeClr val="bg1"/>
                </a:solidFill>
              </a:defRPr>
            </a:lvl1pPr>
          </a:lstStyle>
          <a:p>
            <a:r>
              <a:rPr lang="en-US" dirty="0"/>
              <a:t>Title</a:t>
            </a:r>
            <a:endParaRPr lang="en-GB" dirty="0"/>
          </a:p>
        </p:txBody>
      </p:sp>
      <p:sp>
        <p:nvSpPr>
          <p:cNvPr id="3" name="Subtitle 2">
            <a:extLst>
              <a:ext uri="{FF2B5EF4-FFF2-40B4-BE49-F238E27FC236}">
                <a16:creationId xmlns:a16="http://schemas.microsoft.com/office/drawing/2014/main" id="{FC404444-F2E0-6C9C-4C6D-05AB61391266}"/>
              </a:ext>
            </a:extLst>
          </p:cNvPr>
          <p:cNvSpPr>
            <a:spLocks noGrp="1"/>
          </p:cNvSpPr>
          <p:nvPr>
            <p:ph type="subTitle" idx="1" hasCustomPrompt="1"/>
          </p:nvPr>
        </p:nvSpPr>
        <p:spPr>
          <a:xfrm>
            <a:off x="306000" y="4910400"/>
            <a:ext cx="11581200" cy="360000"/>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endParaRPr lang="en-GB" dirty="0"/>
          </a:p>
        </p:txBody>
      </p:sp>
      <p:sp>
        <p:nvSpPr>
          <p:cNvPr id="9" name="Picture Placeholder 8">
            <a:extLst>
              <a:ext uri="{FF2B5EF4-FFF2-40B4-BE49-F238E27FC236}">
                <a16:creationId xmlns:a16="http://schemas.microsoft.com/office/drawing/2014/main" id="{5842C18B-1D7A-8DC7-E58C-751F7B000828}"/>
              </a:ext>
            </a:extLst>
          </p:cNvPr>
          <p:cNvSpPr>
            <a:spLocks noGrp="1"/>
          </p:cNvSpPr>
          <p:nvPr>
            <p:ph type="pic" sz="quarter" idx="10"/>
          </p:nvPr>
        </p:nvSpPr>
        <p:spPr>
          <a:xfrm>
            <a:off x="305400" y="304800"/>
            <a:ext cx="11581200" cy="3880800"/>
          </a:xfrm>
          <a:solidFill>
            <a:schemeClr val="bg1">
              <a:lumMod val="95000"/>
            </a:schemeClr>
          </a:solidFill>
        </p:spPr>
        <p:txBody>
          <a:bodyPr anchor="ctr"/>
          <a:lstStyle>
            <a:lvl1pPr marL="0" indent="0" algn="ctr">
              <a:buNone/>
              <a:defRPr/>
            </a:lvl1pPr>
          </a:lstStyle>
          <a:p>
            <a:r>
              <a:rPr lang="cs-CZ"/>
              <a:t>Kliknutím na ikonu přidáte obrázek.</a:t>
            </a:r>
            <a:endParaRPr lang="en-GB"/>
          </a:p>
        </p:txBody>
      </p:sp>
      <p:sp>
        <p:nvSpPr>
          <p:cNvPr id="11" name="Text Placeholder 10">
            <a:extLst>
              <a:ext uri="{FF2B5EF4-FFF2-40B4-BE49-F238E27FC236}">
                <a16:creationId xmlns:a16="http://schemas.microsoft.com/office/drawing/2014/main" id="{A4795539-9F7B-3A76-36CE-3A8633FDF0EB}"/>
              </a:ext>
            </a:extLst>
          </p:cNvPr>
          <p:cNvSpPr>
            <a:spLocks noGrp="1"/>
          </p:cNvSpPr>
          <p:nvPr>
            <p:ph type="body" sz="quarter" idx="11" hasCustomPrompt="1"/>
          </p:nvPr>
        </p:nvSpPr>
        <p:spPr>
          <a:xfrm>
            <a:off x="306000" y="6249600"/>
            <a:ext cx="9000000" cy="360000"/>
          </a:xfrm>
        </p:spPr>
        <p:txBody>
          <a:bodyPr/>
          <a:lstStyle>
            <a:lvl1pPr marL="0" indent="0">
              <a:buNone/>
              <a:defRPr sz="2000">
                <a:solidFill>
                  <a:schemeClr val="bg1"/>
                </a:solidFill>
              </a:defRPr>
            </a:lvl1pPr>
          </a:lstStyle>
          <a:p>
            <a:pPr lvl="0"/>
            <a:r>
              <a:rPr lang="en-US" dirty="0"/>
              <a:t>Name, Date, Year</a:t>
            </a:r>
            <a:endParaRPr lang="en-GB" dirty="0"/>
          </a:p>
        </p:txBody>
      </p:sp>
      <p:sp>
        <p:nvSpPr>
          <p:cNvPr id="4" name="TextBox 3">
            <a:extLst>
              <a:ext uri="{FF2B5EF4-FFF2-40B4-BE49-F238E27FC236}">
                <a16:creationId xmlns:a16="http://schemas.microsoft.com/office/drawing/2014/main" id="{88BA03DA-B9C9-2219-3B74-B3F712723CAA}"/>
              </a:ext>
            </a:extLst>
          </p:cNvPr>
          <p:cNvSpPr txBox="1"/>
          <p:nvPr userDrawn="1"/>
        </p:nvSpPr>
        <p:spPr>
          <a:xfrm>
            <a:off x="-6392332" y="304800"/>
            <a:ext cx="6096000" cy="1384995"/>
          </a:xfrm>
          <a:prstGeom prst="rect">
            <a:avLst/>
          </a:prstGeom>
          <a:noFill/>
        </p:spPr>
        <p:txBody>
          <a:bodyPr wrap="square">
            <a:spAutoFit/>
          </a:bodyPr>
          <a:lstStyle/>
          <a:p>
            <a:r>
              <a:rPr lang="en-GB" sz="1200" i="1" dirty="0">
                <a:solidFill>
                  <a:srgbClr val="FF0000"/>
                </a:solidFill>
                <a:effectLst/>
                <a:latin typeface="+mn-lt"/>
                <a:ea typeface="Aptos" panose="020B0004020202020204" pitchFamily="34" charset="0"/>
              </a:rPr>
              <a:t>Please adhere to these instructions when utilising this slide:</a:t>
            </a:r>
            <a:endParaRPr lang="en-US" sz="1200" dirty="0">
              <a:solidFill>
                <a:srgbClr val="FF0000"/>
              </a:solidFill>
              <a:effectLst/>
              <a:latin typeface="+mn-lt"/>
              <a:ea typeface="Aptos" panose="020B0004020202020204" pitchFamily="34" charset="0"/>
            </a:endParaRPr>
          </a:p>
          <a:p>
            <a:r>
              <a:rPr lang="en-GB" sz="1200" i="1" dirty="0">
                <a:solidFill>
                  <a:srgbClr val="FF0000"/>
                </a:solidFill>
                <a:effectLst/>
                <a:latin typeface="+mn-lt"/>
                <a:ea typeface="Aptos" panose="020B0004020202020204" pitchFamily="34" charset="0"/>
              </a:rPr>
              <a:t>You have the flexibility to choose a colour for the background of the cover pages, divider slides, and closing slides from the following options: </a:t>
            </a:r>
            <a:endParaRPr lang="en-US" sz="1200" dirty="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dirty="0">
                <a:solidFill>
                  <a:srgbClr val="FF0000"/>
                </a:solidFill>
                <a:effectLst/>
                <a:latin typeface="+mn-lt"/>
                <a:ea typeface="Times New Roman" panose="02020603050405020304" pitchFamily="18" charset="0"/>
              </a:rPr>
              <a:t>white, </a:t>
            </a:r>
            <a:endParaRPr lang="en-US" sz="1200" dirty="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dirty="0">
                <a:solidFill>
                  <a:srgbClr val="FF0000"/>
                </a:solidFill>
                <a:effectLst/>
                <a:latin typeface="+mn-lt"/>
                <a:ea typeface="Times New Roman" panose="02020603050405020304" pitchFamily="18" charset="0"/>
              </a:rPr>
              <a:t>Indigo Dye, </a:t>
            </a:r>
            <a:endParaRPr lang="en-US" sz="1200" dirty="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dirty="0">
                <a:solidFill>
                  <a:srgbClr val="FF0000"/>
                </a:solidFill>
                <a:effectLst/>
                <a:latin typeface="+mn-lt"/>
                <a:ea typeface="Times New Roman" panose="02020603050405020304" pitchFamily="18" charset="0"/>
              </a:rPr>
              <a:t>True Blue, </a:t>
            </a:r>
            <a:endParaRPr lang="en-US" sz="1200" dirty="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dirty="0">
                <a:solidFill>
                  <a:srgbClr val="FF0000"/>
                </a:solidFill>
                <a:effectLst/>
                <a:latin typeface="+mn-lt"/>
                <a:ea typeface="Times New Roman" panose="02020603050405020304" pitchFamily="18" charset="0"/>
              </a:rPr>
              <a:t>or any colour from the ‘Vision’ colours palettes (see slide 2).</a:t>
            </a:r>
            <a:endParaRPr lang="en-US" sz="1200" dirty="0">
              <a:solidFill>
                <a:srgbClr val="FF0000"/>
              </a:solidFill>
              <a:effectLst/>
              <a:latin typeface="+mn-lt"/>
              <a:ea typeface="Aptos" panose="020B0004020202020204" pitchFamily="34" charset="0"/>
            </a:endParaRPr>
          </a:p>
        </p:txBody>
      </p:sp>
      <p:grpSp>
        <p:nvGrpSpPr>
          <p:cNvPr id="5" name="Gruppieren 4">
            <a:extLst>
              <a:ext uri="{FF2B5EF4-FFF2-40B4-BE49-F238E27FC236}">
                <a16:creationId xmlns:a16="http://schemas.microsoft.com/office/drawing/2014/main" id="{EC48FE49-BE61-887A-B463-4029C1324600}"/>
              </a:ext>
            </a:extLst>
          </p:cNvPr>
          <p:cNvGrpSpPr>
            <a:grpSpLocks noChangeAspect="1"/>
          </p:cNvGrpSpPr>
          <p:nvPr userDrawn="1"/>
        </p:nvGrpSpPr>
        <p:grpSpPr>
          <a:xfrm>
            <a:off x="10811963" y="6165234"/>
            <a:ext cx="1080000" cy="453765"/>
            <a:chOff x="1721984" y="2257682"/>
            <a:chExt cx="7247953" cy="3045250"/>
          </a:xfrm>
        </p:grpSpPr>
        <p:sp>
          <p:nvSpPr>
            <p:cNvPr id="6" name="Freihandform: Form 5">
              <a:extLst>
                <a:ext uri="{FF2B5EF4-FFF2-40B4-BE49-F238E27FC236}">
                  <a16:creationId xmlns:a16="http://schemas.microsoft.com/office/drawing/2014/main" id="{47489909-5D0D-F089-E202-239373E11775}"/>
                </a:ext>
              </a:extLst>
            </p:cNvPr>
            <p:cNvSpPr/>
            <p:nvPr/>
          </p:nvSpPr>
          <p:spPr>
            <a:xfrm>
              <a:off x="1721984" y="4167798"/>
              <a:ext cx="1948179" cy="1135134"/>
            </a:xfrm>
            <a:custGeom>
              <a:avLst/>
              <a:gdLst>
                <a:gd name="connsiteX0" fmla="*/ 1948179 w 1948179"/>
                <a:gd name="connsiteY0" fmla="*/ 391066 h 1135134"/>
                <a:gd name="connsiteX1" fmla="*/ 1641834 w 1948179"/>
                <a:gd name="connsiteY1" fmla="*/ 0 h 1135134"/>
                <a:gd name="connsiteX2" fmla="*/ 1272508 w 1948179"/>
                <a:gd name="connsiteY2" fmla="*/ 302012 h 1135134"/>
                <a:gd name="connsiteX3" fmla="*/ 1257305 w 1948179"/>
                <a:gd name="connsiteY3" fmla="*/ 302012 h 1135134"/>
                <a:gd name="connsiteX4" fmla="*/ 955329 w 1948179"/>
                <a:gd name="connsiteY4" fmla="*/ 0 h 1135134"/>
                <a:gd name="connsiteX5" fmla="*/ 581633 w 1948179"/>
                <a:gd name="connsiteY5" fmla="*/ 312846 h 1135134"/>
                <a:gd name="connsiteX6" fmla="*/ 566177 w 1948179"/>
                <a:gd name="connsiteY6" fmla="*/ 312846 h 1135134"/>
                <a:gd name="connsiteX7" fmla="*/ 333646 w 1948179"/>
                <a:gd name="connsiteY7" fmla="*/ 28240 h 1135134"/>
                <a:gd name="connsiteX8" fmla="*/ 223972 w 1948179"/>
                <a:gd name="connsiteY8" fmla="*/ 10870 h 1135134"/>
                <a:gd name="connsiteX9" fmla="*/ 0 w 1948179"/>
                <a:gd name="connsiteY9" fmla="*/ 10870 h 1135134"/>
                <a:gd name="connsiteX10" fmla="*/ 0 w 1948179"/>
                <a:gd name="connsiteY10" fmla="*/ 257990 h 1135134"/>
                <a:gd name="connsiteX11" fmla="*/ 283991 w 1948179"/>
                <a:gd name="connsiteY11" fmla="*/ 258099 h 1135134"/>
                <a:gd name="connsiteX12" fmla="*/ 283991 w 1948179"/>
                <a:gd name="connsiteY12" fmla="*/ 1116717 h 1135134"/>
                <a:gd name="connsiteX13" fmla="*/ 585967 w 1948179"/>
                <a:gd name="connsiteY13" fmla="*/ 1116717 h 1135134"/>
                <a:gd name="connsiteX14" fmla="*/ 585967 w 1948179"/>
                <a:gd name="connsiteY14" fmla="*/ 562710 h 1135134"/>
                <a:gd name="connsiteX15" fmla="*/ 597342 w 1948179"/>
                <a:gd name="connsiteY15" fmla="*/ 466506 h 1135134"/>
                <a:gd name="connsiteX16" fmla="*/ 820592 w 1948179"/>
                <a:gd name="connsiteY16" fmla="*/ 254198 h 1135134"/>
                <a:gd name="connsiteX17" fmla="*/ 968330 w 1948179"/>
                <a:gd name="connsiteY17" fmla="*/ 473656 h 1135134"/>
                <a:gd name="connsiteX18" fmla="*/ 968330 w 1948179"/>
                <a:gd name="connsiteY18" fmla="*/ 1116753 h 1135134"/>
                <a:gd name="connsiteX19" fmla="*/ 1270305 w 1948179"/>
                <a:gd name="connsiteY19" fmla="*/ 1116753 h 1135134"/>
                <a:gd name="connsiteX20" fmla="*/ 1270305 w 1948179"/>
                <a:gd name="connsiteY20" fmla="*/ 549710 h 1135134"/>
                <a:gd name="connsiteX21" fmla="*/ 1511467 w 1948179"/>
                <a:gd name="connsiteY21" fmla="*/ 254234 h 1135134"/>
                <a:gd name="connsiteX22" fmla="*/ 1644001 w 1948179"/>
                <a:gd name="connsiteY22" fmla="*/ 473692 h 1135134"/>
                <a:gd name="connsiteX23" fmla="*/ 1644001 w 1948179"/>
                <a:gd name="connsiteY23" fmla="*/ 833231 h 1135134"/>
                <a:gd name="connsiteX24" fmla="*/ 1948179 w 1948179"/>
                <a:gd name="connsiteY24" fmla="*/ 1135135 h 1135134"/>
                <a:gd name="connsiteX25" fmla="*/ 1948179 w 1948179"/>
                <a:gd name="connsiteY25" fmla="*/ 391102 h 11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48179" h="1135134">
                  <a:moveTo>
                    <a:pt x="1948179" y="391066"/>
                  </a:moveTo>
                  <a:cubicBezTo>
                    <a:pt x="1948179" y="149904"/>
                    <a:pt x="1852589" y="0"/>
                    <a:pt x="1641834" y="0"/>
                  </a:cubicBezTo>
                  <a:cubicBezTo>
                    <a:pt x="1468023" y="0"/>
                    <a:pt x="1335489" y="108627"/>
                    <a:pt x="1272508" y="302012"/>
                  </a:cubicBezTo>
                  <a:lnTo>
                    <a:pt x="1257305" y="302012"/>
                  </a:lnTo>
                  <a:cubicBezTo>
                    <a:pt x="1239934" y="128201"/>
                    <a:pt x="1142141" y="0"/>
                    <a:pt x="955329" y="0"/>
                  </a:cubicBezTo>
                  <a:cubicBezTo>
                    <a:pt x="768517" y="0"/>
                    <a:pt x="640317" y="115128"/>
                    <a:pt x="581633" y="312846"/>
                  </a:cubicBezTo>
                  <a:lnTo>
                    <a:pt x="566177" y="312846"/>
                  </a:lnTo>
                  <a:cubicBezTo>
                    <a:pt x="527067" y="181539"/>
                    <a:pt x="455238" y="69770"/>
                    <a:pt x="333646" y="28240"/>
                  </a:cubicBezTo>
                  <a:cubicBezTo>
                    <a:pt x="300820" y="17009"/>
                    <a:pt x="264382" y="10870"/>
                    <a:pt x="223972" y="10870"/>
                  </a:cubicBezTo>
                  <a:lnTo>
                    <a:pt x="0" y="10870"/>
                  </a:lnTo>
                  <a:lnTo>
                    <a:pt x="0" y="257990"/>
                  </a:lnTo>
                  <a:lnTo>
                    <a:pt x="283991" y="258099"/>
                  </a:lnTo>
                  <a:lnTo>
                    <a:pt x="283991" y="1116717"/>
                  </a:lnTo>
                  <a:lnTo>
                    <a:pt x="585967" y="1116717"/>
                  </a:lnTo>
                  <a:lnTo>
                    <a:pt x="585967" y="562710"/>
                  </a:lnTo>
                  <a:cubicBezTo>
                    <a:pt x="586725" y="527536"/>
                    <a:pt x="590806" y="495613"/>
                    <a:pt x="597342" y="466506"/>
                  </a:cubicBezTo>
                  <a:cubicBezTo>
                    <a:pt x="629158" y="324727"/>
                    <a:pt x="723268" y="254198"/>
                    <a:pt x="820592" y="254198"/>
                  </a:cubicBezTo>
                  <a:cubicBezTo>
                    <a:pt x="917916" y="254198"/>
                    <a:pt x="968330" y="297642"/>
                    <a:pt x="968330" y="473656"/>
                  </a:cubicBezTo>
                  <a:lnTo>
                    <a:pt x="968330" y="1116753"/>
                  </a:lnTo>
                  <a:lnTo>
                    <a:pt x="1270305" y="1116753"/>
                  </a:lnTo>
                  <a:lnTo>
                    <a:pt x="1270305" y="549710"/>
                  </a:lnTo>
                  <a:cubicBezTo>
                    <a:pt x="1292045" y="330288"/>
                    <a:pt x="1405006" y="254234"/>
                    <a:pt x="1511467" y="254234"/>
                  </a:cubicBezTo>
                  <a:cubicBezTo>
                    <a:pt x="1617927" y="254234"/>
                    <a:pt x="1644001" y="328121"/>
                    <a:pt x="1644001" y="473692"/>
                  </a:cubicBezTo>
                  <a:lnTo>
                    <a:pt x="1644001" y="833231"/>
                  </a:lnTo>
                  <a:cubicBezTo>
                    <a:pt x="1644001" y="1005923"/>
                    <a:pt x="1755662" y="1125384"/>
                    <a:pt x="1948179" y="1135135"/>
                  </a:cubicBezTo>
                  <a:lnTo>
                    <a:pt x="1948179" y="391102"/>
                  </a:lnTo>
                  <a:close/>
                </a:path>
              </a:pathLst>
            </a:custGeom>
            <a:solidFill>
              <a:schemeClr val="bg1"/>
            </a:solidFill>
            <a:ln w="0" cap="flat">
              <a:noFill/>
              <a:prstDash val="solid"/>
              <a:miter/>
            </a:ln>
          </p:spPr>
          <p:txBody>
            <a:bodyPr rtlCol="0" anchor="ctr"/>
            <a:lstStyle/>
            <a:p>
              <a:endParaRPr lang="de-DE"/>
            </a:p>
          </p:txBody>
        </p:sp>
        <p:sp>
          <p:nvSpPr>
            <p:cNvPr id="8" name="Freihandform: Form 7">
              <a:extLst>
                <a:ext uri="{FF2B5EF4-FFF2-40B4-BE49-F238E27FC236}">
                  <a16:creationId xmlns:a16="http://schemas.microsoft.com/office/drawing/2014/main" id="{6CDB984A-B3DA-A3F7-401F-727DD6F459A1}"/>
                </a:ext>
              </a:extLst>
            </p:cNvPr>
            <p:cNvSpPr/>
            <p:nvPr/>
          </p:nvSpPr>
          <p:spPr>
            <a:xfrm>
              <a:off x="5035697" y="4193979"/>
              <a:ext cx="910332" cy="1088477"/>
            </a:xfrm>
            <a:custGeom>
              <a:avLst/>
              <a:gdLst>
                <a:gd name="connsiteX0" fmla="*/ 326785 w 910332"/>
                <a:gd name="connsiteY0" fmla="*/ 851469 h 1088477"/>
                <a:gd name="connsiteX1" fmla="*/ 897296 w 910332"/>
                <a:gd name="connsiteY1" fmla="*/ 235817 h 1088477"/>
                <a:gd name="connsiteX2" fmla="*/ 897296 w 910332"/>
                <a:gd name="connsiteY2" fmla="*/ 5381 h 1088477"/>
                <a:gd name="connsiteX3" fmla="*/ 897296 w 910332"/>
                <a:gd name="connsiteY3" fmla="*/ 5381 h 1088477"/>
                <a:gd name="connsiteX4" fmla="*/ 897296 w 910332"/>
                <a:gd name="connsiteY4" fmla="*/ 0 h 1088477"/>
                <a:gd name="connsiteX5" fmla="*/ 22535 w 910332"/>
                <a:gd name="connsiteY5" fmla="*/ 0 h 1088477"/>
                <a:gd name="connsiteX6" fmla="*/ 22535 w 910332"/>
                <a:gd name="connsiteY6" fmla="*/ 225958 h 1088477"/>
                <a:gd name="connsiteX7" fmla="*/ 600629 w 910332"/>
                <a:gd name="connsiteY7" fmla="*/ 225958 h 1088477"/>
                <a:gd name="connsiteX8" fmla="*/ 0 w 910332"/>
                <a:gd name="connsiteY8" fmla="*/ 868947 h 1088477"/>
                <a:gd name="connsiteX9" fmla="*/ 0 w 910332"/>
                <a:gd name="connsiteY9" fmla="*/ 1088477 h 1088477"/>
                <a:gd name="connsiteX10" fmla="*/ 910333 w 910332"/>
                <a:gd name="connsiteY10" fmla="*/ 1088477 h 1088477"/>
                <a:gd name="connsiteX11" fmla="*/ 910333 w 910332"/>
                <a:gd name="connsiteY11" fmla="*/ 851469 h 1088477"/>
                <a:gd name="connsiteX12" fmla="*/ 326785 w 910332"/>
                <a:gd name="connsiteY12" fmla="*/ 851469 h 108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0332" h="1088477">
                  <a:moveTo>
                    <a:pt x="326785" y="851469"/>
                  </a:moveTo>
                  <a:lnTo>
                    <a:pt x="897296" y="235817"/>
                  </a:lnTo>
                  <a:lnTo>
                    <a:pt x="897296" y="5381"/>
                  </a:lnTo>
                  <a:lnTo>
                    <a:pt x="897296" y="5381"/>
                  </a:lnTo>
                  <a:lnTo>
                    <a:pt x="897296" y="0"/>
                  </a:lnTo>
                  <a:lnTo>
                    <a:pt x="22535" y="0"/>
                  </a:lnTo>
                  <a:lnTo>
                    <a:pt x="22535" y="225958"/>
                  </a:lnTo>
                  <a:lnTo>
                    <a:pt x="600629" y="225958"/>
                  </a:lnTo>
                  <a:lnTo>
                    <a:pt x="0" y="868947"/>
                  </a:lnTo>
                  <a:lnTo>
                    <a:pt x="0" y="1088477"/>
                  </a:lnTo>
                  <a:lnTo>
                    <a:pt x="910333" y="1088477"/>
                  </a:lnTo>
                  <a:lnTo>
                    <a:pt x="910333" y="851469"/>
                  </a:lnTo>
                  <a:lnTo>
                    <a:pt x="326785" y="851469"/>
                  </a:lnTo>
                  <a:close/>
                </a:path>
              </a:pathLst>
            </a:custGeom>
            <a:solidFill>
              <a:schemeClr val="bg1"/>
            </a:solidFill>
            <a:ln w="0" cap="flat">
              <a:noFill/>
              <a:prstDash val="solid"/>
              <a:miter/>
            </a:ln>
          </p:spPr>
          <p:txBody>
            <a:bodyPr rtlCol="0" anchor="ctr"/>
            <a:lstStyle/>
            <a:p>
              <a:endParaRPr lang="de-DE"/>
            </a:p>
          </p:txBody>
        </p:sp>
        <p:sp>
          <p:nvSpPr>
            <p:cNvPr id="10" name="Freihandform: Form 9">
              <a:extLst>
                <a:ext uri="{FF2B5EF4-FFF2-40B4-BE49-F238E27FC236}">
                  <a16:creationId xmlns:a16="http://schemas.microsoft.com/office/drawing/2014/main" id="{FBA4F2DD-0857-F389-1B6F-8039A839B4DF}"/>
                </a:ext>
              </a:extLst>
            </p:cNvPr>
            <p:cNvSpPr/>
            <p:nvPr/>
          </p:nvSpPr>
          <p:spPr>
            <a:xfrm>
              <a:off x="6099401" y="4169495"/>
              <a:ext cx="1028023" cy="1115344"/>
            </a:xfrm>
            <a:custGeom>
              <a:avLst/>
              <a:gdLst>
                <a:gd name="connsiteX0" fmla="*/ 670832 w 1028023"/>
                <a:gd name="connsiteY0" fmla="*/ 897368 h 1115344"/>
                <a:gd name="connsiteX1" fmla="*/ 328879 w 1028023"/>
                <a:gd name="connsiteY1" fmla="*/ 1115345 h 1115344"/>
                <a:gd name="connsiteX2" fmla="*/ 0 w 1028023"/>
                <a:gd name="connsiteY2" fmla="*/ 836373 h 1115344"/>
                <a:gd name="connsiteX3" fmla="*/ 389874 w 1028023"/>
                <a:gd name="connsiteY3" fmla="*/ 498754 h 1115344"/>
                <a:gd name="connsiteX4" fmla="*/ 668665 w 1028023"/>
                <a:gd name="connsiteY4" fmla="*/ 415984 h 1115344"/>
                <a:gd name="connsiteX5" fmla="*/ 668665 w 1028023"/>
                <a:gd name="connsiteY5" fmla="*/ 392041 h 1115344"/>
                <a:gd name="connsiteX6" fmla="*/ 483515 w 1028023"/>
                <a:gd name="connsiteY6" fmla="*/ 224333 h 1115344"/>
                <a:gd name="connsiteX7" fmla="*/ 235203 w 1028023"/>
                <a:gd name="connsiteY7" fmla="*/ 383338 h 1115344"/>
                <a:gd name="connsiteX8" fmla="*/ 8703 w 1028023"/>
                <a:gd name="connsiteY8" fmla="*/ 261349 h 1115344"/>
                <a:gd name="connsiteX9" fmla="*/ 513994 w 1028023"/>
                <a:gd name="connsiteY9" fmla="*/ 0 h 1115344"/>
                <a:gd name="connsiteX10" fmla="*/ 964863 w 1028023"/>
                <a:gd name="connsiteY10" fmla="*/ 409483 h 1115344"/>
                <a:gd name="connsiteX11" fmla="*/ 964863 w 1028023"/>
                <a:gd name="connsiteY11" fmla="*/ 762342 h 1115344"/>
                <a:gd name="connsiteX12" fmla="*/ 1028024 w 1028023"/>
                <a:gd name="connsiteY12" fmla="*/ 1112528 h 1115344"/>
                <a:gd name="connsiteX13" fmla="*/ 725290 w 1028023"/>
                <a:gd name="connsiteY13" fmla="*/ 1112528 h 1115344"/>
                <a:gd name="connsiteX14" fmla="*/ 670832 w 1028023"/>
                <a:gd name="connsiteY14" fmla="*/ 897404 h 1115344"/>
                <a:gd name="connsiteX15" fmla="*/ 676104 w 1028023"/>
                <a:gd name="connsiteY15" fmla="*/ 711603 h 1115344"/>
                <a:gd name="connsiteX16" fmla="*/ 676104 w 1028023"/>
                <a:gd name="connsiteY16" fmla="*/ 543715 h 1115344"/>
                <a:gd name="connsiteX17" fmla="*/ 676104 w 1028023"/>
                <a:gd name="connsiteY17" fmla="*/ 543715 h 1115344"/>
                <a:gd name="connsiteX18" fmla="*/ 532339 w 1028023"/>
                <a:gd name="connsiteY18" fmla="*/ 605468 h 1115344"/>
                <a:gd name="connsiteX19" fmla="*/ 308006 w 1028023"/>
                <a:gd name="connsiteY19" fmla="*/ 783468 h 1115344"/>
                <a:gd name="connsiteX20" fmla="*/ 440865 w 1028023"/>
                <a:gd name="connsiteY20" fmla="*/ 918494 h 1115344"/>
                <a:gd name="connsiteX21" fmla="*/ 676104 w 1028023"/>
                <a:gd name="connsiteY21" fmla="*/ 711567 h 111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023" h="1115344">
                  <a:moveTo>
                    <a:pt x="670832" y="897368"/>
                  </a:moveTo>
                  <a:cubicBezTo>
                    <a:pt x="620093" y="1041639"/>
                    <a:pt x="485681" y="1115345"/>
                    <a:pt x="328879" y="1115345"/>
                  </a:cubicBezTo>
                  <a:cubicBezTo>
                    <a:pt x="119786" y="1115345"/>
                    <a:pt x="0" y="1017154"/>
                    <a:pt x="0" y="836373"/>
                  </a:cubicBezTo>
                  <a:cubicBezTo>
                    <a:pt x="0" y="629447"/>
                    <a:pt x="163374" y="544509"/>
                    <a:pt x="389874" y="498754"/>
                  </a:cubicBezTo>
                  <a:cubicBezTo>
                    <a:pt x="577191" y="459536"/>
                    <a:pt x="659962" y="439963"/>
                    <a:pt x="668665" y="415984"/>
                  </a:cubicBezTo>
                  <a:lnTo>
                    <a:pt x="668665" y="392041"/>
                  </a:lnTo>
                  <a:cubicBezTo>
                    <a:pt x="668665" y="287494"/>
                    <a:pt x="616410" y="224333"/>
                    <a:pt x="483515" y="224333"/>
                  </a:cubicBezTo>
                  <a:cubicBezTo>
                    <a:pt x="350619" y="224333"/>
                    <a:pt x="270052" y="302734"/>
                    <a:pt x="235203" y="383338"/>
                  </a:cubicBezTo>
                  <a:lnTo>
                    <a:pt x="8703" y="261349"/>
                  </a:lnTo>
                  <a:cubicBezTo>
                    <a:pt x="87104" y="100177"/>
                    <a:pt x="278791" y="0"/>
                    <a:pt x="513994" y="0"/>
                  </a:cubicBezTo>
                  <a:cubicBezTo>
                    <a:pt x="821098" y="0"/>
                    <a:pt x="964863" y="143729"/>
                    <a:pt x="964863" y="409483"/>
                  </a:cubicBezTo>
                  <a:lnTo>
                    <a:pt x="964863" y="762342"/>
                  </a:lnTo>
                  <a:cubicBezTo>
                    <a:pt x="964863" y="988841"/>
                    <a:pt x="991008" y="1082013"/>
                    <a:pt x="1028024" y="1112528"/>
                  </a:cubicBezTo>
                  <a:lnTo>
                    <a:pt x="725290" y="1112528"/>
                  </a:lnTo>
                  <a:cubicBezTo>
                    <a:pt x="699144" y="1088585"/>
                    <a:pt x="677368" y="1021560"/>
                    <a:pt x="670832" y="897404"/>
                  </a:cubicBezTo>
                  <a:close/>
                  <a:moveTo>
                    <a:pt x="676104" y="711603"/>
                  </a:moveTo>
                  <a:lnTo>
                    <a:pt x="676104" y="543715"/>
                  </a:lnTo>
                  <a:lnTo>
                    <a:pt x="676104" y="543715"/>
                  </a:lnTo>
                  <a:cubicBezTo>
                    <a:pt x="646564" y="571016"/>
                    <a:pt x="610776" y="581525"/>
                    <a:pt x="532339" y="605468"/>
                  </a:cubicBezTo>
                  <a:cubicBezTo>
                    <a:pt x="384241" y="646853"/>
                    <a:pt x="308006" y="685458"/>
                    <a:pt x="308006" y="783468"/>
                  </a:cubicBezTo>
                  <a:cubicBezTo>
                    <a:pt x="308006" y="870608"/>
                    <a:pt x="369001" y="918494"/>
                    <a:pt x="440865" y="918494"/>
                  </a:cubicBezTo>
                  <a:cubicBezTo>
                    <a:pt x="549782" y="918494"/>
                    <a:pt x="654328" y="837926"/>
                    <a:pt x="676104" y="711567"/>
                  </a:cubicBezTo>
                  <a:close/>
                </a:path>
              </a:pathLst>
            </a:custGeom>
            <a:solidFill>
              <a:schemeClr val="bg1"/>
            </a:solidFill>
            <a:ln w="0" cap="flat">
              <a:noFill/>
              <a:prstDash val="solid"/>
              <a:miter/>
            </a:ln>
          </p:spPr>
          <p:txBody>
            <a:bodyPr rtlCol="0" anchor="ctr"/>
            <a:lstStyle/>
            <a:p>
              <a:endParaRPr lang="de-DE"/>
            </a:p>
          </p:txBody>
        </p:sp>
        <p:sp>
          <p:nvSpPr>
            <p:cNvPr id="12" name="Freihandform: Form 11">
              <a:extLst>
                <a:ext uri="{FF2B5EF4-FFF2-40B4-BE49-F238E27FC236}">
                  <a16:creationId xmlns:a16="http://schemas.microsoft.com/office/drawing/2014/main" id="{80777846-510F-1171-384B-244C62F6CA6D}"/>
                </a:ext>
              </a:extLst>
            </p:cNvPr>
            <p:cNvSpPr/>
            <p:nvPr/>
          </p:nvSpPr>
          <p:spPr>
            <a:xfrm>
              <a:off x="4301487" y="2782401"/>
              <a:ext cx="1066448" cy="1110650"/>
            </a:xfrm>
            <a:custGeom>
              <a:avLst/>
              <a:gdLst>
                <a:gd name="connsiteX0" fmla="*/ 0 w 1066448"/>
                <a:gd name="connsiteY0" fmla="*/ 556390 h 1110650"/>
                <a:gd name="connsiteX1" fmla="*/ 541657 w 1066448"/>
                <a:gd name="connsiteY1" fmla="*/ 0 h 1110650"/>
                <a:gd name="connsiteX2" fmla="*/ 1066448 w 1066448"/>
                <a:gd name="connsiteY2" fmla="*/ 545846 h 1110650"/>
                <a:gd name="connsiteX3" fmla="*/ 526923 w 1066448"/>
                <a:gd name="connsiteY3" fmla="*/ 1110650 h 1110650"/>
                <a:gd name="connsiteX4" fmla="*/ 36 w 1066448"/>
                <a:gd name="connsiteY4" fmla="*/ 556354 h 1110650"/>
                <a:gd name="connsiteX5" fmla="*/ 765051 w 1066448"/>
                <a:gd name="connsiteY5" fmla="*/ 550071 h 1110650"/>
                <a:gd name="connsiteX6" fmla="*/ 537431 w 1066448"/>
                <a:gd name="connsiteY6" fmla="*/ 216569 h 1110650"/>
                <a:gd name="connsiteX7" fmla="*/ 305587 w 1066448"/>
                <a:gd name="connsiteY7" fmla="*/ 547976 h 1110650"/>
                <a:gd name="connsiteX8" fmla="*/ 528981 w 1066448"/>
                <a:gd name="connsiteY8" fmla="*/ 892023 h 1110650"/>
                <a:gd name="connsiteX9" fmla="*/ 765051 w 1066448"/>
                <a:gd name="connsiteY9" fmla="*/ 550071 h 111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6448" h="1110650">
                  <a:moveTo>
                    <a:pt x="0" y="556390"/>
                  </a:moveTo>
                  <a:cubicBezTo>
                    <a:pt x="0" y="238164"/>
                    <a:pt x="198115" y="0"/>
                    <a:pt x="541657" y="0"/>
                  </a:cubicBezTo>
                  <a:cubicBezTo>
                    <a:pt x="885198" y="0"/>
                    <a:pt x="1066448" y="214980"/>
                    <a:pt x="1066448" y="545846"/>
                  </a:cubicBezTo>
                  <a:cubicBezTo>
                    <a:pt x="1066448" y="876711"/>
                    <a:pt x="868333" y="1110650"/>
                    <a:pt x="526923" y="1110650"/>
                  </a:cubicBezTo>
                  <a:cubicBezTo>
                    <a:pt x="185512" y="1110650"/>
                    <a:pt x="36" y="893576"/>
                    <a:pt x="36" y="556354"/>
                  </a:cubicBezTo>
                  <a:close/>
                  <a:moveTo>
                    <a:pt x="765051" y="550071"/>
                  </a:moveTo>
                  <a:cubicBezTo>
                    <a:pt x="765051" y="335091"/>
                    <a:pt x="689177" y="216569"/>
                    <a:pt x="537431" y="216569"/>
                  </a:cubicBezTo>
                  <a:cubicBezTo>
                    <a:pt x="385685" y="216569"/>
                    <a:pt x="305587" y="335127"/>
                    <a:pt x="305587" y="547976"/>
                  </a:cubicBezTo>
                  <a:cubicBezTo>
                    <a:pt x="305587" y="760825"/>
                    <a:pt x="379329" y="892023"/>
                    <a:pt x="528981" y="892023"/>
                  </a:cubicBezTo>
                  <a:cubicBezTo>
                    <a:pt x="678633" y="892023"/>
                    <a:pt x="765051" y="769276"/>
                    <a:pt x="765051" y="550071"/>
                  </a:cubicBezTo>
                  <a:close/>
                </a:path>
              </a:pathLst>
            </a:custGeom>
            <a:solidFill>
              <a:schemeClr val="bg1"/>
            </a:solidFill>
            <a:ln w="0" cap="flat">
              <a:noFill/>
              <a:prstDash val="solid"/>
              <a:miter/>
            </a:ln>
          </p:spPr>
          <p:txBody>
            <a:bodyPr rtlCol="0" anchor="ctr"/>
            <a:lstStyle/>
            <a:p>
              <a:endParaRPr lang="de-DE"/>
            </a:p>
          </p:txBody>
        </p:sp>
        <p:sp>
          <p:nvSpPr>
            <p:cNvPr id="13" name="Freihandform: Form 12">
              <a:extLst>
                <a:ext uri="{FF2B5EF4-FFF2-40B4-BE49-F238E27FC236}">
                  <a16:creationId xmlns:a16="http://schemas.microsoft.com/office/drawing/2014/main" id="{DD3D6F31-FCFE-A82A-7F83-5E0795DC4967}"/>
                </a:ext>
              </a:extLst>
            </p:cNvPr>
            <p:cNvSpPr/>
            <p:nvPr/>
          </p:nvSpPr>
          <p:spPr>
            <a:xfrm>
              <a:off x="6410838" y="2808294"/>
              <a:ext cx="1066231" cy="1086021"/>
            </a:xfrm>
            <a:custGeom>
              <a:avLst/>
              <a:gdLst>
                <a:gd name="connsiteX0" fmla="*/ 0 w 1066231"/>
                <a:gd name="connsiteY0" fmla="*/ 1228 h 1086021"/>
                <a:gd name="connsiteX1" fmla="*/ 283955 w 1066231"/>
                <a:gd name="connsiteY1" fmla="*/ 1228 h 1086021"/>
                <a:gd name="connsiteX2" fmla="*/ 526381 w 1066231"/>
                <a:gd name="connsiteY2" fmla="*/ 790691 h 1086021"/>
                <a:gd name="connsiteX3" fmla="*/ 539381 w 1066231"/>
                <a:gd name="connsiteY3" fmla="*/ 790691 h 1086021"/>
                <a:gd name="connsiteX4" fmla="*/ 777545 w 1066231"/>
                <a:gd name="connsiteY4" fmla="*/ 0 h 1086021"/>
                <a:gd name="connsiteX5" fmla="*/ 1066232 w 1066231"/>
                <a:gd name="connsiteY5" fmla="*/ 0 h 1086021"/>
                <a:gd name="connsiteX6" fmla="*/ 675346 w 1066231"/>
                <a:gd name="connsiteY6" fmla="*/ 1086021 h 1086021"/>
                <a:gd name="connsiteX7" fmla="*/ 394821 w 1066231"/>
                <a:gd name="connsiteY7" fmla="*/ 1084866 h 1086021"/>
                <a:gd name="connsiteX8" fmla="*/ 0 w 1066231"/>
                <a:gd name="connsiteY8" fmla="*/ 1228 h 108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231" h="1086021">
                  <a:moveTo>
                    <a:pt x="0" y="1228"/>
                  </a:moveTo>
                  <a:lnTo>
                    <a:pt x="283955" y="1228"/>
                  </a:lnTo>
                  <a:lnTo>
                    <a:pt x="526381" y="790691"/>
                  </a:lnTo>
                  <a:lnTo>
                    <a:pt x="539381" y="790691"/>
                  </a:lnTo>
                  <a:lnTo>
                    <a:pt x="777545" y="0"/>
                  </a:lnTo>
                  <a:lnTo>
                    <a:pt x="1066232" y="0"/>
                  </a:lnTo>
                  <a:lnTo>
                    <a:pt x="675346" y="1086021"/>
                  </a:lnTo>
                  <a:lnTo>
                    <a:pt x="394821" y="1084866"/>
                  </a:lnTo>
                  <a:lnTo>
                    <a:pt x="0" y="1228"/>
                  </a:lnTo>
                  <a:close/>
                </a:path>
              </a:pathLst>
            </a:custGeom>
            <a:solidFill>
              <a:schemeClr val="bg1"/>
            </a:solidFill>
            <a:ln w="0" cap="flat">
              <a:noFill/>
              <a:prstDash val="solid"/>
              <a:miter/>
            </a:ln>
          </p:spPr>
          <p:txBody>
            <a:bodyPr rtlCol="0" anchor="ctr"/>
            <a:lstStyle/>
            <a:p>
              <a:endParaRPr lang="de-DE"/>
            </a:p>
          </p:txBody>
        </p:sp>
        <p:sp>
          <p:nvSpPr>
            <p:cNvPr id="14" name="Freihandform: Form 13">
              <a:extLst>
                <a:ext uri="{FF2B5EF4-FFF2-40B4-BE49-F238E27FC236}">
                  <a16:creationId xmlns:a16="http://schemas.microsoft.com/office/drawing/2014/main" id="{1CAB257C-2388-8640-ADEE-D063C8964AE1}"/>
                </a:ext>
              </a:extLst>
            </p:cNvPr>
            <p:cNvSpPr/>
            <p:nvPr/>
          </p:nvSpPr>
          <p:spPr>
            <a:xfrm>
              <a:off x="3393430" y="2257682"/>
              <a:ext cx="851865" cy="1636633"/>
            </a:xfrm>
            <a:custGeom>
              <a:avLst/>
              <a:gdLst>
                <a:gd name="connsiteX0" fmla="*/ 561374 w 851865"/>
                <a:gd name="connsiteY0" fmla="*/ 396700 h 1636633"/>
                <a:gd name="connsiteX1" fmla="*/ 717454 w 851865"/>
                <a:gd name="connsiteY1" fmla="*/ 227619 h 1636633"/>
                <a:gd name="connsiteX2" fmla="*/ 851866 w 851865"/>
                <a:gd name="connsiteY2" fmla="*/ 247120 h 1636633"/>
                <a:gd name="connsiteX3" fmla="*/ 851866 w 851865"/>
                <a:gd name="connsiteY3" fmla="*/ 26001 h 1636633"/>
                <a:gd name="connsiteX4" fmla="*/ 648117 w 851865"/>
                <a:gd name="connsiteY4" fmla="*/ 0 h 1636633"/>
                <a:gd name="connsiteX5" fmla="*/ 277419 w 851865"/>
                <a:gd name="connsiteY5" fmla="*/ 381496 h 1636633"/>
                <a:gd name="connsiteX6" fmla="*/ 277419 w 851865"/>
                <a:gd name="connsiteY6" fmla="*/ 550576 h 1636633"/>
                <a:gd name="connsiteX7" fmla="*/ 85226 w 851865"/>
                <a:gd name="connsiteY7" fmla="*/ 550576 h 1636633"/>
                <a:gd name="connsiteX8" fmla="*/ 0 w 851865"/>
                <a:gd name="connsiteY8" fmla="*/ 784696 h 1636633"/>
                <a:gd name="connsiteX9" fmla="*/ 277419 w 851865"/>
                <a:gd name="connsiteY9" fmla="*/ 784696 h 1636633"/>
                <a:gd name="connsiteX10" fmla="*/ 277419 w 851865"/>
                <a:gd name="connsiteY10" fmla="*/ 1636634 h 1636633"/>
                <a:gd name="connsiteX11" fmla="*/ 561410 w 851865"/>
                <a:gd name="connsiteY11" fmla="*/ 1636634 h 1636633"/>
                <a:gd name="connsiteX12" fmla="*/ 561410 w 851865"/>
                <a:gd name="connsiteY12" fmla="*/ 767831 h 1636633"/>
                <a:gd name="connsiteX13" fmla="*/ 552743 w 851865"/>
                <a:gd name="connsiteY13" fmla="*/ 784732 h 1636633"/>
                <a:gd name="connsiteX14" fmla="*/ 822650 w 851865"/>
                <a:gd name="connsiteY14" fmla="*/ 784732 h 1636633"/>
                <a:gd name="connsiteX15" fmla="*/ 822650 w 851865"/>
                <a:gd name="connsiteY15" fmla="*/ 550612 h 1636633"/>
                <a:gd name="connsiteX16" fmla="*/ 552743 w 851865"/>
                <a:gd name="connsiteY16" fmla="*/ 550612 h 1636633"/>
                <a:gd name="connsiteX17" fmla="*/ 561410 w 851865"/>
                <a:gd name="connsiteY17" fmla="*/ 585281 h 1636633"/>
                <a:gd name="connsiteX18" fmla="*/ 561410 w 851865"/>
                <a:gd name="connsiteY18" fmla="*/ 396700 h 163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51865" h="1636633">
                  <a:moveTo>
                    <a:pt x="561374" y="396700"/>
                  </a:moveTo>
                  <a:cubicBezTo>
                    <a:pt x="561374" y="273157"/>
                    <a:pt x="602543" y="227619"/>
                    <a:pt x="717454" y="227619"/>
                  </a:cubicBezTo>
                  <a:cubicBezTo>
                    <a:pt x="769492" y="227619"/>
                    <a:pt x="814995" y="236286"/>
                    <a:pt x="851866" y="247120"/>
                  </a:cubicBezTo>
                  <a:lnTo>
                    <a:pt x="851866" y="26001"/>
                  </a:lnTo>
                  <a:cubicBezTo>
                    <a:pt x="810697" y="15167"/>
                    <a:pt x="758658" y="0"/>
                    <a:pt x="648117" y="0"/>
                  </a:cubicBezTo>
                  <a:cubicBezTo>
                    <a:pt x="403164" y="0"/>
                    <a:pt x="277419" y="145246"/>
                    <a:pt x="277419" y="381496"/>
                  </a:cubicBezTo>
                  <a:lnTo>
                    <a:pt x="277419" y="550576"/>
                  </a:lnTo>
                  <a:lnTo>
                    <a:pt x="85226" y="550576"/>
                  </a:lnTo>
                  <a:lnTo>
                    <a:pt x="0" y="784696"/>
                  </a:lnTo>
                  <a:lnTo>
                    <a:pt x="277419" y="784696"/>
                  </a:lnTo>
                  <a:lnTo>
                    <a:pt x="277419" y="1636634"/>
                  </a:lnTo>
                  <a:lnTo>
                    <a:pt x="561410" y="1636634"/>
                  </a:lnTo>
                  <a:lnTo>
                    <a:pt x="561410" y="767831"/>
                  </a:lnTo>
                  <a:lnTo>
                    <a:pt x="552743" y="784732"/>
                  </a:lnTo>
                  <a:lnTo>
                    <a:pt x="822650" y="784732"/>
                  </a:lnTo>
                  <a:lnTo>
                    <a:pt x="822650" y="550612"/>
                  </a:lnTo>
                  <a:lnTo>
                    <a:pt x="552743" y="550612"/>
                  </a:lnTo>
                  <a:lnTo>
                    <a:pt x="561410" y="585281"/>
                  </a:lnTo>
                  <a:lnTo>
                    <a:pt x="561410" y="396700"/>
                  </a:lnTo>
                  <a:close/>
                </a:path>
              </a:pathLst>
            </a:custGeom>
            <a:solidFill>
              <a:schemeClr val="bg1"/>
            </a:solidFill>
            <a:ln w="0" cap="flat">
              <a:noFill/>
              <a:prstDash val="solid"/>
              <a:miter/>
            </a:ln>
          </p:spPr>
          <p:txBody>
            <a:bodyPr rtlCol="0" anchor="ctr"/>
            <a:lstStyle/>
            <a:p>
              <a:endParaRPr lang="de-DE"/>
            </a:p>
          </p:txBody>
        </p:sp>
        <p:sp>
          <p:nvSpPr>
            <p:cNvPr id="15" name="Freihandform: Form 14">
              <a:extLst>
                <a:ext uri="{FF2B5EF4-FFF2-40B4-BE49-F238E27FC236}">
                  <a16:creationId xmlns:a16="http://schemas.microsoft.com/office/drawing/2014/main" id="{55316F4F-DFDE-6E83-FE8C-DD5F2CA117E5}"/>
                </a:ext>
              </a:extLst>
            </p:cNvPr>
            <p:cNvSpPr/>
            <p:nvPr/>
          </p:nvSpPr>
          <p:spPr>
            <a:xfrm>
              <a:off x="5437019" y="2809522"/>
              <a:ext cx="840273" cy="1083529"/>
            </a:xfrm>
            <a:custGeom>
              <a:avLst/>
              <a:gdLst>
                <a:gd name="connsiteX0" fmla="*/ 826190 w 840273"/>
                <a:gd name="connsiteY0" fmla="*/ 2492 h 1083529"/>
                <a:gd name="connsiteX1" fmla="*/ 462100 w 840273"/>
                <a:gd name="connsiteY1" fmla="*/ 341700 h 1083529"/>
                <a:gd name="connsiteX2" fmla="*/ 453108 w 840273"/>
                <a:gd name="connsiteY2" fmla="*/ 341772 h 1083529"/>
                <a:gd name="connsiteX3" fmla="*/ 464158 w 840273"/>
                <a:gd name="connsiteY3" fmla="*/ 154780 h 1083529"/>
                <a:gd name="connsiteX4" fmla="*/ 463870 w 840273"/>
                <a:gd name="connsiteY4" fmla="*/ 0 h 1083529"/>
                <a:gd name="connsiteX5" fmla="*/ 82410 w 840273"/>
                <a:gd name="connsiteY5" fmla="*/ 0 h 1083529"/>
                <a:gd name="connsiteX6" fmla="*/ 0 w 840273"/>
                <a:gd name="connsiteY6" fmla="*/ 224875 h 1083529"/>
                <a:gd name="connsiteX7" fmla="*/ 212849 w 840273"/>
                <a:gd name="connsiteY7" fmla="*/ 224875 h 1083529"/>
                <a:gd name="connsiteX8" fmla="*/ 212849 w 840273"/>
                <a:gd name="connsiteY8" fmla="*/ 1083530 h 1083529"/>
                <a:gd name="connsiteX9" fmla="*/ 488535 w 840273"/>
                <a:gd name="connsiteY9" fmla="*/ 1083530 h 1083529"/>
                <a:gd name="connsiteX10" fmla="*/ 488535 w 840273"/>
                <a:gd name="connsiteY10" fmla="*/ 684266 h 1083529"/>
                <a:gd name="connsiteX11" fmla="*/ 760970 w 840273"/>
                <a:gd name="connsiteY11" fmla="*/ 332708 h 1083529"/>
                <a:gd name="connsiteX12" fmla="*/ 840274 w 840273"/>
                <a:gd name="connsiteY12" fmla="*/ 332708 h 1083529"/>
                <a:gd name="connsiteX13" fmla="*/ 840274 w 840273"/>
                <a:gd name="connsiteY13" fmla="*/ 2456 h 1083529"/>
                <a:gd name="connsiteX14" fmla="*/ 826153 w 840273"/>
                <a:gd name="connsiteY14" fmla="*/ 2456 h 108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0273" h="1083529">
                  <a:moveTo>
                    <a:pt x="826190" y="2492"/>
                  </a:moveTo>
                  <a:cubicBezTo>
                    <a:pt x="640786" y="2492"/>
                    <a:pt x="490918" y="119786"/>
                    <a:pt x="462100" y="341700"/>
                  </a:cubicBezTo>
                  <a:lnTo>
                    <a:pt x="453108" y="341772"/>
                  </a:lnTo>
                  <a:lnTo>
                    <a:pt x="464158" y="154780"/>
                  </a:lnTo>
                  <a:lnTo>
                    <a:pt x="463870" y="0"/>
                  </a:lnTo>
                  <a:lnTo>
                    <a:pt x="82410" y="0"/>
                  </a:lnTo>
                  <a:lnTo>
                    <a:pt x="0" y="224875"/>
                  </a:lnTo>
                  <a:lnTo>
                    <a:pt x="212849" y="224875"/>
                  </a:lnTo>
                  <a:lnTo>
                    <a:pt x="212849" y="1083530"/>
                  </a:lnTo>
                  <a:lnTo>
                    <a:pt x="488535" y="1083530"/>
                  </a:lnTo>
                  <a:lnTo>
                    <a:pt x="488535" y="684266"/>
                  </a:lnTo>
                  <a:cubicBezTo>
                    <a:pt x="488535" y="440432"/>
                    <a:pt x="517894" y="332708"/>
                    <a:pt x="760970" y="332708"/>
                  </a:cubicBezTo>
                  <a:lnTo>
                    <a:pt x="840274" y="332708"/>
                  </a:lnTo>
                  <a:lnTo>
                    <a:pt x="840274" y="2456"/>
                  </a:lnTo>
                  <a:lnTo>
                    <a:pt x="826153" y="2456"/>
                  </a:lnTo>
                  <a:close/>
                </a:path>
              </a:pathLst>
            </a:custGeom>
            <a:solidFill>
              <a:schemeClr val="bg1"/>
            </a:solidFill>
            <a:ln w="0" cap="flat">
              <a:noFill/>
              <a:prstDash val="solid"/>
              <a:miter/>
            </a:ln>
          </p:spPr>
          <p:txBody>
            <a:bodyPr rtlCol="0" anchor="ctr"/>
            <a:lstStyle/>
            <a:p>
              <a:endParaRPr lang="de-DE"/>
            </a:p>
          </p:txBody>
        </p:sp>
        <p:sp>
          <p:nvSpPr>
            <p:cNvPr id="16" name="Freihandform: Form 15">
              <a:extLst>
                <a:ext uri="{FF2B5EF4-FFF2-40B4-BE49-F238E27FC236}">
                  <a16:creationId xmlns:a16="http://schemas.microsoft.com/office/drawing/2014/main" id="{5E596EE6-A761-F105-73CE-752430698827}"/>
                </a:ext>
              </a:extLst>
            </p:cNvPr>
            <p:cNvSpPr/>
            <p:nvPr/>
          </p:nvSpPr>
          <p:spPr>
            <a:xfrm>
              <a:off x="7188817" y="4190765"/>
              <a:ext cx="848471" cy="1094074"/>
            </a:xfrm>
            <a:custGeom>
              <a:avLst/>
              <a:gdLst>
                <a:gd name="connsiteX0" fmla="*/ 834171 w 848471"/>
                <a:gd name="connsiteY0" fmla="*/ 2528 h 1094074"/>
                <a:gd name="connsiteX1" fmla="*/ 466542 w 848471"/>
                <a:gd name="connsiteY1" fmla="*/ 345022 h 1094074"/>
                <a:gd name="connsiteX2" fmla="*/ 457478 w 848471"/>
                <a:gd name="connsiteY2" fmla="*/ 345094 h 1094074"/>
                <a:gd name="connsiteX3" fmla="*/ 468636 w 848471"/>
                <a:gd name="connsiteY3" fmla="*/ 156296 h 1094074"/>
                <a:gd name="connsiteX4" fmla="*/ 468348 w 848471"/>
                <a:gd name="connsiteY4" fmla="*/ 0 h 1094074"/>
                <a:gd name="connsiteX5" fmla="*/ 83204 w 848471"/>
                <a:gd name="connsiteY5" fmla="*/ 0 h 1094074"/>
                <a:gd name="connsiteX6" fmla="*/ 0 w 848471"/>
                <a:gd name="connsiteY6" fmla="*/ 227078 h 1094074"/>
                <a:gd name="connsiteX7" fmla="*/ 214944 w 848471"/>
                <a:gd name="connsiteY7" fmla="*/ 227078 h 1094074"/>
                <a:gd name="connsiteX8" fmla="*/ 214944 w 848471"/>
                <a:gd name="connsiteY8" fmla="*/ 1094075 h 1094074"/>
                <a:gd name="connsiteX9" fmla="*/ 493302 w 848471"/>
                <a:gd name="connsiteY9" fmla="*/ 1094075 h 1094074"/>
                <a:gd name="connsiteX10" fmla="*/ 493302 w 848471"/>
                <a:gd name="connsiteY10" fmla="*/ 690911 h 1094074"/>
                <a:gd name="connsiteX11" fmla="*/ 768409 w 848471"/>
                <a:gd name="connsiteY11" fmla="*/ 335958 h 1094074"/>
                <a:gd name="connsiteX12" fmla="*/ 848471 w 848471"/>
                <a:gd name="connsiteY12" fmla="*/ 335958 h 1094074"/>
                <a:gd name="connsiteX13" fmla="*/ 848471 w 848471"/>
                <a:gd name="connsiteY13" fmla="*/ 2528 h 1094074"/>
                <a:gd name="connsiteX14" fmla="*/ 834207 w 848471"/>
                <a:gd name="connsiteY14" fmla="*/ 2528 h 109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8471" h="1094074">
                  <a:moveTo>
                    <a:pt x="834171" y="2528"/>
                  </a:moveTo>
                  <a:cubicBezTo>
                    <a:pt x="646962" y="2528"/>
                    <a:pt x="495649" y="120942"/>
                    <a:pt x="466542" y="345022"/>
                  </a:cubicBezTo>
                  <a:lnTo>
                    <a:pt x="457478" y="345094"/>
                  </a:lnTo>
                  <a:lnTo>
                    <a:pt x="468636" y="156296"/>
                  </a:lnTo>
                  <a:lnTo>
                    <a:pt x="468348" y="0"/>
                  </a:lnTo>
                  <a:lnTo>
                    <a:pt x="83204" y="0"/>
                  </a:lnTo>
                  <a:lnTo>
                    <a:pt x="0" y="227078"/>
                  </a:lnTo>
                  <a:lnTo>
                    <a:pt x="214944" y="227078"/>
                  </a:lnTo>
                  <a:lnTo>
                    <a:pt x="214944" y="1094075"/>
                  </a:lnTo>
                  <a:lnTo>
                    <a:pt x="493302" y="1094075"/>
                  </a:lnTo>
                  <a:lnTo>
                    <a:pt x="493302" y="690911"/>
                  </a:lnTo>
                  <a:cubicBezTo>
                    <a:pt x="493302" y="444730"/>
                    <a:pt x="522950" y="335958"/>
                    <a:pt x="768409" y="335958"/>
                  </a:cubicBezTo>
                  <a:lnTo>
                    <a:pt x="848471" y="335958"/>
                  </a:lnTo>
                  <a:lnTo>
                    <a:pt x="848471" y="2528"/>
                  </a:lnTo>
                  <a:lnTo>
                    <a:pt x="834207" y="2528"/>
                  </a:lnTo>
                  <a:close/>
                </a:path>
              </a:pathLst>
            </a:custGeom>
            <a:solidFill>
              <a:schemeClr val="bg1"/>
            </a:solidFill>
            <a:ln w="0" cap="flat">
              <a:noFill/>
              <a:prstDash val="solid"/>
              <a:miter/>
            </a:ln>
          </p:spPr>
          <p:txBody>
            <a:bodyPr rtlCol="0" anchor="ctr"/>
            <a:lstStyle/>
            <a:p>
              <a:endParaRPr lang="de-DE"/>
            </a:p>
          </p:txBody>
        </p:sp>
        <p:sp>
          <p:nvSpPr>
            <p:cNvPr id="17" name="Freihandform: Form 16">
              <a:extLst>
                <a:ext uri="{FF2B5EF4-FFF2-40B4-BE49-F238E27FC236}">
                  <a16:creationId xmlns:a16="http://schemas.microsoft.com/office/drawing/2014/main" id="{56728982-CBA2-F1C9-195F-976267C05133}"/>
                </a:ext>
              </a:extLst>
            </p:cNvPr>
            <p:cNvSpPr/>
            <p:nvPr/>
          </p:nvSpPr>
          <p:spPr>
            <a:xfrm>
              <a:off x="7359955" y="2808294"/>
              <a:ext cx="682026" cy="1086021"/>
            </a:xfrm>
            <a:custGeom>
              <a:avLst/>
              <a:gdLst>
                <a:gd name="connsiteX0" fmla="*/ 0 w 682026"/>
                <a:gd name="connsiteY0" fmla="*/ 1086021 h 1086021"/>
                <a:gd name="connsiteX1" fmla="*/ 286772 w 682026"/>
                <a:gd name="connsiteY1" fmla="*/ 1086021 h 1086021"/>
                <a:gd name="connsiteX2" fmla="*/ 682027 w 682026"/>
                <a:gd name="connsiteY2" fmla="*/ 0 h 1086021"/>
                <a:gd name="connsiteX3" fmla="*/ 395291 w 682026"/>
                <a:gd name="connsiteY3" fmla="*/ 0 h 1086021"/>
                <a:gd name="connsiteX4" fmla="*/ 0 w 682026"/>
                <a:gd name="connsiteY4" fmla="*/ 1086021 h 108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026" h="1086021">
                  <a:moveTo>
                    <a:pt x="0" y="1086021"/>
                  </a:moveTo>
                  <a:lnTo>
                    <a:pt x="286772" y="1086021"/>
                  </a:lnTo>
                  <a:lnTo>
                    <a:pt x="682027" y="0"/>
                  </a:lnTo>
                  <a:lnTo>
                    <a:pt x="395291" y="0"/>
                  </a:lnTo>
                  <a:lnTo>
                    <a:pt x="0" y="1086021"/>
                  </a:lnTo>
                  <a:close/>
                </a:path>
              </a:pathLst>
            </a:custGeom>
            <a:solidFill>
              <a:schemeClr val="bg1"/>
            </a:solidFill>
            <a:ln w="0" cap="flat">
              <a:noFill/>
              <a:prstDash val="solid"/>
              <a:miter/>
            </a:ln>
          </p:spPr>
          <p:txBody>
            <a:bodyPr rtlCol="0" anchor="ctr"/>
            <a:lstStyle/>
            <a:p>
              <a:endParaRPr lang="de-DE"/>
            </a:p>
          </p:txBody>
        </p:sp>
        <p:sp>
          <p:nvSpPr>
            <p:cNvPr id="18" name="Freihandform: Form 17">
              <a:extLst>
                <a:ext uri="{FF2B5EF4-FFF2-40B4-BE49-F238E27FC236}">
                  <a16:creationId xmlns:a16="http://schemas.microsoft.com/office/drawing/2014/main" id="{BBDBC065-0805-65D4-9478-70DC5918F2F2}"/>
                </a:ext>
              </a:extLst>
            </p:cNvPr>
            <p:cNvSpPr/>
            <p:nvPr/>
          </p:nvSpPr>
          <p:spPr>
            <a:xfrm>
              <a:off x="3838015" y="4167870"/>
              <a:ext cx="1029649" cy="1116969"/>
            </a:xfrm>
            <a:custGeom>
              <a:avLst/>
              <a:gdLst>
                <a:gd name="connsiteX0" fmla="*/ 671879 w 1029649"/>
                <a:gd name="connsiteY0" fmla="*/ 898668 h 1116969"/>
                <a:gd name="connsiteX1" fmla="*/ 329385 w 1029649"/>
                <a:gd name="connsiteY1" fmla="*/ 1116970 h 1116969"/>
                <a:gd name="connsiteX2" fmla="*/ 0 w 1029649"/>
                <a:gd name="connsiteY2" fmla="*/ 837601 h 1116969"/>
                <a:gd name="connsiteX3" fmla="*/ 390452 w 1029649"/>
                <a:gd name="connsiteY3" fmla="*/ 499477 h 1116969"/>
                <a:gd name="connsiteX4" fmla="*/ 669676 w 1029649"/>
                <a:gd name="connsiteY4" fmla="*/ 416598 h 1116969"/>
                <a:gd name="connsiteX5" fmla="*/ 669676 w 1029649"/>
                <a:gd name="connsiteY5" fmla="*/ 392619 h 1116969"/>
                <a:gd name="connsiteX6" fmla="*/ 484273 w 1029649"/>
                <a:gd name="connsiteY6" fmla="*/ 224658 h 1116969"/>
                <a:gd name="connsiteX7" fmla="*/ 235600 w 1029649"/>
                <a:gd name="connsiteY7" fmla="*/ 383916 h 1116969"/>
                <a:gd name="connsiteX8" fmla="*/ 8739 w 1029649"/>
                <a:gd name="connsiteY8" fmla="*/ 261746 h 1116969"/>
                <a:gd name="connsiteX9" fmla="*/ 514825 w 1029649"/>
                <a:gd name="connsiteY9" fmla="*/ 0 h 1116969"/>
                <a:gd name="connsiteX10" fmla="*/ 966379 w 1029649"/>
                <a:gd name="connsiteY10" fmla="*/ 410097 h 1116969"/>
                <a:gd name="connsiteX11" fmla="*/ 966379 w 1029649"/>
                <a:gd name="connsiteY11" fmla="*/ 763498 h 1116969"/>
                <a:gd name="connsiteX12" fmla="*/ 1029649 w 1029649"/>
                <a:gd name="connsiteY12" fmla="*/ 1114189 h 1116969"/>
                <a:gd name="connsiteX13" fmla="*/ 726446 w 1029649"/>
                <a:gd name="connsiteY13" fmla="*/ 1114189 h 1116969"/>
                <a:gd name="connsiteX14" fmla="*/ 671915 w 1029649"/>
                <a:gd name="connsiteY14" fmla="*/ 898740 h 1116969"/>
                <a:gd name="connsiteX15" fmla="*/ 677152 w 1029649"/>
                <a:gd name="connsiteY15" fmla="*/ 712615 h 1116969"/>
                <a:gd name="connsiteX16" fmla="*/ 677152 w 1029649"/>
                <a:gd name="connsiteY16" fmla="*/ 544473 h 1116969"/>
                <a:gd name="connsiteX17" fmla="*/ 677152 w 1029649"/>
                <a:gd name="connsiteY17" fmla="*/ 544473 h 1116969"/>
                <a:gd name="connsiteX18" fmla="*/ 533170 w 1029649"/>
                <a:gd name="connsiteY18" fmla="*/ 606334 h 1116969"/>
                <a:gd name="connsiteX19" fmla="*/ 308476 w 1029649"/>
                <a:gd name="connsiteY19" fmla="*/ 784588 h 1116969"/>
                <a:gd name="connsiteX20" fmla="*/ 441552 w 1029649"/>
                <a:gd name="connsiteY20" fmla="*/ 919830 h 1116969"/>
                <a:gd name="connsiteX21" fmla="*/ 677152 w 1029649"/>
                <a:gd name="connsiteY21" fmla="*/ 712615 h 111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9649" h="1116969">
                  <a:moveTo>
                    <a:pt x="671879" y="898668"/>
                  </a:moveTo>
                  <a:cubicBezTo>
                    <a:pt x="621068" y="1043155"/>
                    <a:pt x="486476" y="1116970"/>
                    <a:pt x="329385" y="1116970"/>
                  </a:cubicBezTo>
                  <a:cubicBezTo>
                    <a:pt x="119967" y="1116970"/>
                    <a:pt x="0" y="1018635"/>
                    <a:pt x="0" y="837601"/>
                  </a:cubicBezTo>
                  <a:cubicBezTo>
                    <a:pt x="0" y="630350"/>
                    <a:pt x="163591" y="545304"/>
                    <a:pt x="390452" y="499477"/>
                  </a:cubicBezTo>
                  <a:cubicBezTo>
                    <a:pt x="578058" y="460222"/>
                    <a:pt x="660937" y="440577"/>
                    <a:pt x="669676" y="416598"/>
                  </a:cubicBezTo>
                  <a:lnTo>
                    <a:pt x="669676" y="392619"/>
                  </a:lnTo>
                  <a:cubicBezTo>
                    <a:pt x="669676" y="287928"/>
                    <a:pt x="617313" y="224658"/>
                    <a:pt x="484273" y="224658"/>
                  </a:cubicBezTo>
                  <a:cubicBezTo>
                    <a:pt x="351233" y="224658"/>
                    <a:pt x="270485" y="303167"/>
                    <a:pt x="235600" y="383916"/>
                  </a:cubicBezTo>
                  <a:lnTo>
                    <a:pt x="8739" y="261746"/>
                  </a:lnTo>
                  <a:cubicBezTo>
                    <a:pt x="87285" y="100321"/>
                    <a:pt x="279224" y="0"/>
                    <a:pt x="514825" y="0"/>
                  </a:cubicBezTo>
                  <a:cubicBezTo>
                    <a:pt x="822398" y="0"/>
                    <a:pt x="966379" y="143982"/>
                    <a:pt x="966379" y="410097"/>
                  </a:cubicBezTo>
                  <a:lnTo>
                    <a:pt x="966379" y="763498"/>
                  </a:lnTo>
                  <a:cubicBezTo>
                    <a:pt x="966379" y="990358"/>
                    <a:pt x="992561" y="1083674"/>
                    <a:pt x="1029649" y="1114189"/>
                  </a:cubicBezTo>
                  <a:lnTo>
                    <a:pt x="726446" y="1114189"/>
                  </a:lnTo>
                  <a:cubicBezTo>
                    <a:pt x="700264" y="1090210"/>
                    <a:pt x="678452" y="1023077"/>
                    <a:pt x="671915" y="898740"/>
                  </a:cubicBezTo>
                  <a:close/>
                  <a:moveTo>
                    <a:pt x="677152" y="712615"/>
                  </a:moveTo>
                  <a:lnTo>
                    <a:pt x="677152" y="544473"/>
                  </a:lnTo>
                  <a:lnTo>
                    <a:pt x="677152" y="544473"/>
                  </a:lnTo>
                  <a:cubicBezTo>
                    <a:pt x="647575" y="571811"/>
                    <a:pt x="611715" y="582356"/>
                    <a:pt x="533170" y="606334"/>
                  </a:cubicBezTo>
                  <a:cubicBezTo>
                    <a:pt x="384855" y="647792"/>
                    <a:pt x="308476" y="686433"/>
                    <a:pt x="308476" y="784588"/>
                  </a:cubicBezTo>
                  <a:cubicBezTo>
                    <a:pt x="308476" y="871836"/>
                    <a:pt x="369543" y="919830"/>
                    <a:pt x="441552" y="919830"/>
                  </a:cubicBezTo>
                  <a:cubicBezTo>
                    <a:pt x="550612" y="919830"/>
                    <a:pt x="655340" y="839118"/>
                    <a:pt x="677152" y="712615"/>
                  </a:cubicBezTo>
                  <a:close/>
                </a:path>
              </a:pathLst>
            </a:custGeom>
            <a:solidFill>
              <a:schemeClr val="bg1"/>
            </a:solidFill>
            <a:ln w="0" cap="flat">
              <a:noFill/>
              <a:prstDash val="solid"/>
              <a:miter/>
            </a:ln>
          </p:spPr>
          <p:txBody>
            <a:bodyPr rtlCol="0" anchor="ctr"/>
            <a:lstStyle/>
            <a:p>
              <a:endParaRPr lang="de-DE"/>
            </a:p>
          </p:txBody>
        </p:sp>
        <p:sp>
          <p:nvSpPr>
            <p:cNvPr id="19" name="Freihandform: Form 18">
              <a:extLst>
                <a:ext uri="{FF2B5EF4-FFF2-40B4-BE49-F238E27FC236}">
                  <a16:creationId xmlns:a16="http://schemas.microsoft.com/office/drawing/2014/main" id="{3B08D2F3-5E5A-9571-0DE5-DCEB8CCAFEED}"/>
                </a:ext>
              </a:extLst>
            </p:cNvPr>
            <p:cNvSpPr/>
            <p:nvPr/>
          </p:nvSpPr>
          <p:spPr>
            <a:xfrm>
              <a:off x="8099474" y="4191379"/>
              <a:ext cx="870463" cy="1100177"/>
            </a:xfrm>
            <a:custGeom>
              <a:avLst/>
              <a:gdLst>
                <a:gd name="connsiteX0" fmla="*/ 0 w 870463"/>
                <a:gd name="connsiteY0" fmla="*/ 889387 h 1100177"/>
                <a:gd name="connsiteX1" fmla="*/ 172836 w 870463"/>
                <a:gd name="connsiteY1" fmla="*/ 741866 h 1100177"/>
                <a:gd name="connsiteX2" fmla="*/ 434185 w 870463"/>
                <a:gd name="connsiteY2" fmla="*/ 893612 h 1100177"/>
                <a:gd name="connsiteX3" fmla="*/ 573291 w 870463"/>
                <a:gd name="connsiteY3" fmla="*/ 796649 h 1100177"/>
                <a:gd name="connsiteX4" fmla="*/ 305623 w 870463"/>
                <a:gd name="connsiteY4" fmla="*/ 621719 h 1100177"/>
                <a:gd name="connsiteX5" fmla="*/ 40049 w 870463"/>
                <a:gd name="connsiteY5" fmla="*/ 316132 h 1100177"/>
                <a:gd name="connsiteX6" fmla="*/ 459464 w 870463"/>
                <a:gd name="connsiteY6" fmla="*/ 0 h 1100177"/>
                <a:gd name="connsiteX7" fmla="*/ 859919 w 870463"/>
                <a:gd name="connsiteY7" fmla="*/ 181250 h 1100177"/>
                <a:gd name="connsiteX8" fmla="*/ 684988 w 870463"/>
                <a:gd name="connsiteY8" fmla="*/ 332996 h 1100177"/>
                <a:gd name="connsiteX9" fmla="*/ 472103 w 870463"/>
                <a:gd name="connsiteY9" fmla="*/ 202340 h 1100177"/>
                <a:gd name="connsiteX10" fmla="*/ 335127 w 870463"/>
                <a:gd name="connsiteY10" fmla="*/ 299303 h 1100177"/>
                <a:gd name="connsiteX11" fmla="*/ 577517 w 870463"/>
                <a:gd name="connsiteY11" fmla="*/ 463689 h 1100177"/>
                <a:gd name="connsiteX12" fmla="*/ 870464 w 870463"/>
                <a:gd name="connsiteY12" fmla="*/ 784046 h 1100177"/>
                <a:gd name="connsiteX13" fmla="*/ 438410 w 870463"/>
                <a:gd name="connsiteY13" fmla="*/ 1100177 h 1100177"/>
                <a:gd name="connsiteX14" fmla="*/ 0 w 870463"/>
                <a:gd name="connsiteY14" fmla="*/ 889423 h 110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463" h="1100177">
                  <a:moveTo>
                    <a:pt x="0" y="889387"/>
                  </a:moveTo>
                  <a:lnTo>
                    <a:pt x="172836" y="741866"/>
                  </a:lnTo>
                  <a:cubicBezTo>
                    <a:pt x="233975" y="836698"/>
                    <a:pt x="322488" y="893612"/>
                    <a:pt x="434185" y="893612"/>
                  </a:cubicBezTo>
                  <a:cubicBezTo>
                    <a:pt x="512152" y="893612"/>
                    <a:pt x="573291" y="859883"/>
                    <a:pt x="573291" y="796649"/>
                  </a:cubicBezTo>
                  <a:cubicBezTo>
                    <a:pt x="573291" y="712362"/>
                    <a:pt x="463689" y="676502"/>
                    <a:pt x="305623" y="621719"/>
                  </a:cubicBezTo>
                  <a:cubicBezTo>
                    <a:pt x="170742" y="573255"/>
                    <a:pt x="40049" y="493157"/>
                    <a:pt x="40049" y="316132"/>
                  </a:cubicBezTo>
                  <a:cubicBezTo>
                    <a:pt x="40049" y="139106"/>
                    <a:pt x="196021" y="0"/>
                    <a:pt x="459464" y="0"/>
                  </a:cubicBezTo>
                  <a:cubicBezTo>
                    <a:pt x="666029" y="0"/>
                    <a:pt x="781915" y="75873"/>
                    <a:pt x="859919" y="181250"/>
                  </a:cubicBezTo>
                  <a:lnTo>
                    <a:pt x="684988" y="332996"/>
                  </a:lnTo>
                  <a:cubicBezTo>
                    <a:pt x="657579" y="280308"/>
                    <a:pt x="588025" y="202340"/>
                    <a:pt x="472103" y="202340"/>
                  </a:cubicBezTo>
                  <a:cubicBezTo>
                    <a:pt x="387816" y="202340"/>
                    <a:pt x="335127" y="244484"/>
                    <a:pt x="335127" y="299303"/>
                  </a:cubicBezTo>
                  <a:cubicBezTo>
                    <a:pt x="335127" y="383627"/>
                    <a:pt x="446824" y="417320"/>
                    <a:pt x="577517" y="463689"/>
                  </a:cubicBezTo>
                  <a:cubicBezTo>
                    <a:pt x="727168" y="516377"/>
                    <a:pt x="870464" y="585931"/>
                    <a:pt x="870464" y="784046"/>
                  </a:cubicBezTo>
                  <a:cubicBezTo>
                    <a:pt x="870464" y="982161"/>
                    <a:pt x="703948" y="1100177"/>
                    <a:pt x="438410" y="1100177"/>
                  </a:cubicBezTo>
                  <a:cubicBezTo>
                    <a:pt x="257159" y="1100177"/>
                    <a:pt x="84323" y="1028530"/>
                    <a:pt x="0" y="889423"/>
                  </a:cubicBezTo>
                  <a:close/>
                </a:path>
              </a:pathLst>
            </a:custGeom>
            <a:solidFill>
              <a:schemeClr val="bg1"/>
            </a:solidFill>
            <a:ln w="0" cap="flat">
              <a:noFill/>
              <a:prstDash val="solid"/>
              <a:miter/>
            </a:ln>
          </p:spPr>
          <p:txBody>
            <a:bodyPr rtlCol="0" anchor="ctr"/>
            <a:lstStyle/>
            <a:p>
              <a:endParaRPr lang="de-DE"/>
            </a:p>
          </p:txBody>
        </p:sp>
        <p:sp>
          <p:nvSpPr>
            <p:cNvPr id="20" name="Freihandform: Form 19">
              <a:extLst>
                <a:ext uri="{FF2B5EF4-FFF2-40B4-BE49-F238E27FC236}">
                  <a16:creationId xmlns:a16="http://schemas.microsoft.com/office/drawing/2014/main" id="{4E2A7705-0010-47FD-1EE3-D74AC82AF39F}"/>
                </a:ext>
              </a:extLst>
            </p:cNvPr>
            <p:cNvSpPr/>
            <p:nvPr/>
          </p:nvSpPr>
          <p:spPr>
            <a:xfrm>
              <a:off x="8099474" y="2807536"/>
              <a:ext cx="870463" cy="1100177"/>
            </a:xfrm>
            <a:custGeom>
              <a:avLst/>
              <a:gdLst>
                <a:gd name="connsiteX0" fmla="*/ 0 w 870463"/>
                <a:gd name="connsiteY0" fmla="*/ 889387 h 1100177"/>
                <a:gd name="connsiteX1" fmla="*/ 172836 w 870463"/>
                <a:gd name="connsiteY1" fmla="*/ 741866 h 1100177"/>
                <a:gd name="connsiteX2" fmla="*/ 434185 w 870463"/>
                <a:gd name="connsiteY2" fmla="*/ 893612 h 1100177"/>
                <a:gd name="connsiteX3" fmla="*/ 573291 w 870463"/>
                <a:gd name="connsiteY3" fmla="*/ 796649 h 1100177"/>
                <a:gd name="connsiteX4" fmla="*/ 305623 w 870463"/>
                <a:gd name="connsiteY4" fmla="*/ 621719 h 1100177"/>
                <a:gd name="connsiteX5" fmla="*/ 40049 w 870463"/>
                <a:gd name="connsiteY5" fmla="*/ 316132 h 1100177"/>
                <a:gd name="connsiteX6" fmla="*/ 459464 w 870463"/>
                <a:gd name="connsiteY6" fmla="*/ 0 h 1100177"/>
                <a:gd name="connsiteX7" fmla="*/ 859919 w 870463"/>
                <a:gd name="connsiteY7" fmla="*/ 181250 h 1100177"/>
                <a:gd name="connsiteX8" fmla="*/ 684988 w 870463"/>
                <a:gd name="connsiteY8" fmla="*/ 332996 h 1100177"/>
                <a:gd name="connsiteX9" fmla="*/ 472103 w 870463"/>
                <a:gd name="connsiteY9" fmla="*/ 202340 h 1100177"/>
                <a:gd name="connsiteX10" fmla="*/ 335127 w 870463"/>
                <a:gd name="connsiteY10" fmla="*/ 299303 h 1100177"/>
                <a:gd name="connsiteX11" fmla="*/ 577517 w 870463"/>
                <a:gd name="connsiteY11" fmla="*/ 463689 h 1100177"/>
                <a:gd name="connsiteX12" fmla="*/ 870464 w 870463"/>
                <a:gd name="connsiteY12" fmla="*/ 784046 h 1100177"/>
                <a:gd name="connsiteX13" fmla="*/ 438410 w 870463"/>
                <a:gd name="connsiteY13" fmla="*/ 1100178 h 1100177"/>
                <a:gd name="connsiteX14" fmla="*/ 0 w 870463"/>
                <a:gd name="connsiteY14" fmla="*/ 889423 h 110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463" h="1100177">
                  <a:moveTo>
                    <a:pt x="0" y="889387"/>
                  </a:moveTo>
                  <a:lnTo>
                    <a:pt x="172836" y="741866"/>
                  </a:lnTo>
                  <a:cubicBezTo>
                    <a:pt x="233975" y="836698"/>
                    <a:pt x="322488" y="893612"/>
                    <a:pt x="434185" y="893612"/>
                  </a:cubicBezTo>
                  <a:cubicBezTo>
                    <a:pt x="512152" y="893612"/>
                    <a:pt x="573291" y="859883"/>
                    <a:pt x="573291" y="796649"/>
                  </a:cubicBezTo>
                  <a:cubicBezTo>
                    <a:pt x="573291" y="712362"/>
                    <a:pt x="463689" y="676502"/>
                    <a:pt x="305623" y="621719"/>
                  </a:cubicBezTo>
                  <a:cubicBezTo>
                    <a:pt x="170742" y="573255"/>
                    <a:pt x="40049" y="493157"/>
                    <a:pt x="40049" y="316132"/>
                  </a:cubicBezTo>
                  <a:cubicBezTo>
                    <a:pt x="40049" y="139107"/>
                    <a:pt x="196021" y="0"/>
                    <a:pt x="459464" y="0"/>
                  </a:cubicBezTo>
                  <a:cubicBezTo>
                    <a:pt x="666029" y="0"/>
                    <a:pt x="781915" y="75873"/>
                    <a:pt x="859919" y="181250"/>
                  </a:cubicBezTo>
                  <a:lnTo>
                    <a:pt x="684988" y="332996"/>
                  </a:lnTo>
                  <a:cubicBezTo>
                    <a:pt x="657579" y="280308"/>
                    <a:pt x="588025" y="202340"/>
                    <a:pt x="472103" y="202340"/>
                  </a:cubicBezTo>
                  <a:cubicBezTo>
                    <a:pt x="387816" y="202340"/>
                    <a:pt x="335127" y="244484"/>
                    <a:pt x="335127" y="299303"/>
                  </a:cubicBezTo>
                  <a:cubicBezTo>
                    <a:pt x="335127" y="383627"/>
                    <a:pt x="446824" y="417320"/>
                    <a:pt x="577517" y="463689"/>
                  </a:cubicBezTo>
                  <a:cubicBezTo>
                    <a:pt x="727168" y="516377"/>
                    <a:pt x="870464" y="585931"/>
                    <a:pt x="870464" y="784046"/>
                  </a:cubicBezTo>
                  <a:cubicBezTo>
                    <a:pt x="870464" y="982161"/>
                    <a:pt x="703948" y="1100178"/>
                    <a:pt x="438410" y="1100178"/>
                  </a:cubicBezTo>
                  <a:cubicBezTo>
                    <a:pt x="257159" y="1100178"/>
                    <a:pt x="84323" y="1028530"/>
                    <a:pt x="0" y="889423"/>
                  </a:cubicBezTo>
                  <a:close/>
                </a:path>
              </a:pathLst>
            </a:custGeom>
            <a:solidFill>
              <a:schemeClr val="bg1"/>
            </a:solidFill>
            <a:ln w="0" cap="flat">
              <a:noFill/>
              <a:prstDash val="solid"/>
              <a:miter/>
            </a:ln>
          </p:spPr>
          <p:txBody>
            <a:bodyPr rtlCol="0" anchor="ctr"/>
            <a:lstStyle/>
            <a:p>
              <a:endParaRPr lang="de-DE"/>
            </a:p>
          </p:txBody>
        </p:sp>
      </p:grpSp>
    </p:spTree>
    <p:extLst>
      <p:ext uri="{BB962C8B-B14F-4D97-AF65-F5344CB8AC3E}">
        <p14:creationId xmlns:p14="http://schemas.microsoft.com/office/powerpoint/2010/main" val="2360976100"/>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ivider - basic layout - indigo backgroun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AA5D7-8C76-E536-D354-F45FBD125C3D}"/>
              </a:ext>
            </a:extLst>
          </p:cNvPr>
          <p:cNvSpPr>
            <a:spLocks noGrp="1"/>
          </p:cNvSpPr>
          <p:nvPr>
            <p:ph type="title"/>
          </p:nvPr>
        </p:nvSpPr>
        <p:spPr>
          <a:xfrm>
            <a:off x="306000" y="2023200"/>
            <a:ext cx="5642487" cy="360000"/>
          </a:xfrm>
        </p:spPr>
        <p:txBody>
          <a:bodyPr/>
          <a:lstStyle>
            <a:lvl1pPr>
              <a:defRPr b="1">
                <a:solidFill>
                  <a:schemeClr val="bg1"/>
                </a:solidFill>
              </a:defRPr>
            </a:lvl1pPr>
          </a:lstStyle>
          <a:p>
            <a:r>
              <a:rPr lang="cs-CZ"/>
              <a:t>Kliknutím lze upravit styl.</a:t>
            </a:r>
            <a:endParaRPr lang="en-GB" dirty="0"/>
          </a:p>
        </p:txBody>
      </p:sp>
      <p:sp>
        <p:nvSpPr>
          <p:cNvPr id="7" name="Text Placeholder 6">
            <a:extLst>
              <a:ext uri="{FF2B5EF4-FFF2-40B4-BE49-F238E27FC236}">
                <a16:creationId xmlns:a16="http://schemas.microsoft.com/office/drawing/2014/main" id="{B069A028-AA9B-8F80-07A9-6EAC40213764}"/>
              </a:ext>
            </a:extLst>
          </p:cNvPr>
          <p:cNvSpPr>
            <a:spLocks noGrp="1"/>
          </p:cNvSpPr>
          <p:nvPr>
            <p:ph type="body" sz="quarter" idx="10"/>
          </p:nvPr>
        </p:nvSpPr>
        <p:spPr>
          <a:xfrm>
            <a:off x="306000" y="3067200"/>
            <a:ext cx="5642048" cy="2588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12" name="Text Placeholder 11">
            <a:extLst>
              <a:ext uri="{FF2B5EF4-FFF2-40B4-BE49-F238E27FC236}">
                <a16:creationId xmlns:a16="http://schemas.microsoft.com/office/drawing/2014/main" id="{8B9F687E-4233-724F-96C8-BFA57712F30F}"/>
              </a:ext>
            </a:extLst>
          </p:cNvPr>
          <p:cNvSpPr>
            <a:spLocks noGrp="1"/>
          </p:cNvSpPr>
          <p:nvPr>
            <p:ph type="body" sz="quarter" idx="11" hasCustomPrompt="1"/>
          </p:nvPr>
        </p:nvSpPr>
        <p:spPr>
          <a:xfrm>
            <a:off x="9012163" y="215900"/>
            <a:ext cx="2886150" cy="1602000"/>
          </a:xfrm>
        </p:spPr>
        <p:txBody>
          <a:bodyPr anchor="ctr"/>
          <a:lstStyle>
            <a:lvl1pPr marL="0" indent="0" algn="r">
              <a:buNone/>
              <a:defRPr sz="13800" b="1">
                <a:solidFill>
                  <a:schemeClr val="bg1"/>
                </a:solidFill>
              </a:defRPr>
            </a:lvl1pPr>
            <a:lvl2pPr marL="176213" indent="0">
              <a:buNone/>
              <a:defRPr sz="6400" b="1"/>
            </a:lvl2pPr>
            <a:lvl3pPr marL="357188" indent="0">
              <a:buNone/>
              <a:defRPr sz="6400" b="1"/>
            </a:lvl3pPr>
            <a:lvl4pPr marL="534988" indent="0">
              <a:buNone/>
              <a:defRPr sz="6400" b="1"/>
            </a:lvl4pPr>
            <a:lvl5pPr marL="715963" indent="0">
              <a:buNone/>
              <a:defRPr sz="6400" b="1"/>
            </a:lvl5pPr>
          </a:lstStyle>
          <a:p>
            <a:pPr lvl="0"/>
            <a:r>
              <a:rPr lang="en-US" dirty="0"/>
              <a:t>XX</a:t>
            </a:r>
            <a:endParaRPr lang="en-GB" dirty="0"/>
          </a:p>
        </p:txBody>
      </p:sp>
      <p:sp>
        <p:nvSpPr>
          <p:cNvPr id="4" name="Text Placeholder 3">
            <a:extLst>
              <a:ext uri="{FF2B5EF4-FFF2-40B4-BE49-F238E27FC236}">
                <a16:creationId xmlns:a16="http://schemas.microsoft.com/office/drawing/2014/main" id="{FC9983F1-ACEA-BDAB-C2D4-50FBD45F23A3}"/>
              </a:ext>
            </a:extLst>
          </p:cNvPr>
          <p:cNvSpPr>
            <a:spLocks noGrp="1"/>
          </p:cNvSpPr>
          <p:nvPr>
            <p:ph type="body" sz="quarter" idx="12" hasCustomPrompt="1"/>
          </p:nvPr>
        </p:nvSpPr>
        <p:spPr>
          <a:xfrm>
            <a:off x="306000" y="1557338"/>
            <a:ext cx="5648400" cy="360000"/>
          </a:xfrm>
        </p:spPr>
        <p:txBody>
          <a:bodyPr/>
          <a:lstStyle>
            <a:lvl1pPr marL="0" indent="0">
              <a:buNone/>
              <a:defRPr sz="2400">
                <a:solidFill>
                  <a:schemeClr val="bg1"/>
                </a:solidFill>
              </a:defRPr>
            </a:lvl1pPr>
            <a:lvl2pPr>
              <a:defRPr sz="2400"/>
            </a:lvl2pPr>
            <a:lvl3pPr>
              <a:defRPr sz="2400"/>
            </a:lvl3pPr>
            <a:lvl4pPr>
              <a:defRPr sz="2400"/>
            </a:lvl4pPr>
            <a:lvl5pPr>
              <a:defRPr sz="2400"/>
            </a:lvl5pPr>
          </a:lstStyle>
          <a:p>
            <a:pPr lvl="0"/>
            <a:r>
              <a:rPr lang="en-US" dirty="0"/>
              <a:t>Section XX</a:t>
            </a:r>
            <a:endParaRPr lang="en-GB" dirty="0"/>
          </a:p>
        </p:txBody>
      </p:sp>
      <p:sp>
        <p:nvSpPr>
          <p:cNvPr id="3" name="TextBox 2">
            <a:extLst>
              <a:ext uri="{FF2B5EF4-FFF2-40B4-BE49-F238E27FC236}">
                <a16:creationId xmlns:a16="http://schemas.microsoft.com/office/drawing/2014/main" id="{8BF5A506-E682-4633-8D32-F339352DB430}"/>
              </a:ext>
            </a:extLst>
          </p:cNvPr>
          <p:cNvSpPr txBox="1"/>
          <p:nvPr userDrawn="1"/>
        </p:nvSpPr>
        <p:spPr>
          <a:xfrm>
            <a:off x="-6392332" y="304800"/>
            <a:ext cx="6096000" cy="1384995"/>
          </a:xfrm>
          <a:prstGeom prst="rect">
            <a:avLst/>
          </a:prstGeom>
          <a:noFill/>
        </p:spPr>
        <p:txBody>
          <a:bodyPr wrap="square">
            <a:spAutoFit/>
          </a:bodyPr>
          <a:lstStyle/>
          <a:p>
            <a:r>
              <a:rPr lang="en-GB" sz="1200" i="1" dirty="0">
                <a:solidFill>
                  <a:srgbClr val="FF0000"/>
                </a:solidFill>
                <a:effectLst/>
                <a:latin typeface="+mn-lt"/>
                <a:ea typeface="Aptos" panose="020B0004020202020204" pitchFamily="34" charset="0"/>
              </a:rPr>
              <a:t>Please adhere to these instructions when utilising this slide:</a:t>
            </a:r>
            <a:endParaRPr lang="en-US" sz="1200" dirty="0">
              <a:solidFill>
                <a:srgbClr val="FF0000"/>
              </a:solidFill>
              <a:effectLst/>
              <a:latin typeface="+mn-lt"/>
              <a:ea typeface="Aptos" panose="020B0004020202020204" pitchFamily="34" charset="0"/>
            </a:endParaRPr>
          </a:p>
          <a:p>
            <a:r>
              <a:rPr lang="en-GB" sz="1200" i="1" dirty="0">
                <a:solidFill>
                  <a:srgbClr val="FF0000"/>
                </a:solidFill>
                <a:effectLst/>
                <a:latin typeface="+mn-lt"/>
                <a:ea typeface="Aptos" panose="020B0004020202020204" pitchFamily="34" charset="0"/>
              </a:rPr>
              <a:t>You have the flexibility to choose a colour for the background of the cover pages, divider slides, and closing slides from the following options: </a:t>
            </a:r>
            <a:endParaRPr lang="en-US" sz="1200" dirty="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dirty="0">
                <a:solidFill>
                  <a:srgbClr val="FF0000"/>
                </a:solidFill>
                <a:effectLst/>
                <a:latin typeface="+mn-lt"/>
                <a:ea typeface="Times New Roman" panose="02020603050405020304" pitchFamily="18" charset="0"/>
              </a:rPr>
              <a:t>white, </a:t>
            </a:r>
            <a:endParaRPr lang="en-US" sz="1200" dirty="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dirty="0">
                <a:solidFill>
                  <a:srgbClr val="FF0000"/>
                </a:solidFill>
                <a:effectLst/>
                <a:latin typeface="+mn-lt"/>
                <a:ea typeface="Times New Roman" panose="02020603050405020304" pitchFamily="18" charset="0"/>
              </a:rPr>
              <a:t>Indigo Dye, </a:t>
            </a:r>
            <a:endParaRPr lang="en-US" sz="1200" dirty="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dirty="0">
                <a:solidFill>
                  <a:srgbClr val="FF0000"/>
                </a:solidFill>
                <a:effectLst/>
                <a:latin typeface="+mn-lt"/>
                <a:ea typeface="Times New Roman" panose="02020603050405020304" pitchFamily="18" charset="0"/>
              </a:rPr>
              <a:t>True Blue, </a:t>
            </a:r>
            <a:endParaRPr lang="en-US" sz="1200" dirty="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dirty="0">
                <a:solidFill>
                  <a:srgbClr val="FF0000"/>
                </a:solidFill>
                <a:effectLst/>
                <a:latin typeface="+mn-lt"/>
                <a:ea typeface="Times New Roman" panose="02020603050405020304" pitchFamily="18" charset="0"/>
              </a:rPr>
              <a:t>or any colour from the ‘Vision’ colours palettes (see slide 2).</a:t>
            </a:r>
            <a:endParaRPr lang="en-US" sz="1200" dirty="0">
              <a:solidFill>
                <a:srgbClr val="FF0000"/>
              </a:solidFill>
              <a:effectLst/>
              <a:latin typeface="+mn-lt"/>
              <a:ea typeface="Aptos" panose="020B0004020202020204" pitchFamily="34" charset="0"/>
            </a:endParaRPr>
          </a:p>
        </p:txBody>
      </p:sp>
    </p:spTree>
    <p:extLst>
      <p:ext uri="{BB962C8B-B14F-4D97-AF65-F5344CB8AC3E}">
        <p14:creationId xmlns:p14="http://schemas.microsoft.com/office/powerpoint/2010/main" val="342829667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 basic layout - true blue backgroun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AA5D7-8C76-E536-D354-F45FBD125C3D}"/>
              </a:ext>
            </a:extLst>
          </p:cNvPr>
          <p:cNvSpPr>
            <a:spLocks noGrp="1"/>
          </p:cNvSpPr>
          <p:nvPr>
            <p:ph type="title"/>
          </p:nvPr>
        </p:nvSpPr>
        <p:spPr>
          <a:xfrm>
            <a:off x="306000" y="2023200"/>
            <a:ext cx="5642487" cy="360000"/>
          </a:xfrm>
        </p:spPr>
        <p:txBody>
          <a:bodyPr/>
          <a:lstStyle>
            <a:lvl1pPr>
              <a:defRPr b="1">
                <a:solidFill>
                  <a:schemeClr val="bg1"/>
                </a:solidFill>
              </a:defRPr>
            </a:lvl1pPr>
          </a:lstStyle>
          <a:p>
            <a:r>
              <a:rPr lang="cs-CZ"/>
              <a:t>Kliknutím lze upravit styl.</a:t>
            </a:r>
            <a:endParaRPr lang="en-GB" dirty="0"/>
          </a:p>
        </p:txBody>
      </p:sp>
      <p:sp>
        <p:nvSpPr>
          <p:cNvPr id="7" name="Text Placeholder 6">
            <a:extLst>
              <a:ext uri="{FF2B5EF4-FFF2-40B4-BE49-F238E27FC236}">
                <a16:creationId xmlns:a16="http://schemas.microsoft.com/office/drawing/2014/main" id="{B069A028-AA9B-8F80-07A9-6EAC40213764}"/>
              </a:ext>
            </a:extLst>
          </p:cNvPr>
          <p:cNvSpPr>
            <a:spLocks noGrp="1"/>
          </p:cNvSpPr>
          <p:nvPr>
            <p:ph type="body" sz="quarter" idx="10"/>
          </p:nvPr>
        </p:nvSpPr>
        <p:spPr>
          <a:xfrm>
            <a:off x="306000" y="3067200"/>
            <a:ext cx="5642048" cy="2588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12" name="Text Placeholder 11">
            <a:extLst>
              <a:ext uri="{FF2B5EF4-FFF2-40B4-BE49-F238E27FC236}">
                <a16:creationId xmlns:a16="http://schemas.microsoft.com/office/drawing/2014/main" id="{8B9F687E-4233-724F-96C8-BFA57712F30F}"/>
              </a:ext>
            </a:extLst>
          </p:cNvPr>
          <p:cNvSpPr>
            <a:spLocks noGrp="1"/>
          </p:cNvSpPr>
          <p:nvPr>
            <p:ph type="body" sz="quarter" idx="11" hasCustomPrompt="1"/>
          </p:nvPr>
        </p:nvSpPr>
        <p:spPr>
          <a:xfrm>
            <a:off x="9012163" y="215900"/>
            <a:ext cx="2886150" cy="1602000"/>
          </a:xfrm>
        </p:spPr>
        <p:txBody>
          <a:bodyPr anchor="ctr"/>
          <a:lstStyle>
            <a:lvl1pPr marL="0" indent="0" algn="r">
              <a:buNone/>
              <a:defRPr sz="13800" b="1">
                <a:solidFill>
                  <a:schemeClr val="bg1"/>
                </a:solidFill>
              </a:defRPr>
            </a:lvl1pPr>
            <a:lvl2pPr marL="176213" indent="0">
              <a:buNone/>
              <a:defRPr sz="6400" b="1"/>
            </a:lvl2pPr>
            <a:lvl3pPr marL="357188" indent="0">
              <a:buNone/>
              <a:defRPr sz="6400" b="1"/>
            </a:lvl3pPr>
            <a:lvl4pPr marL="534988" indent="0">
              <a:buNone/>
              <a:defRPr sz="6400" b="1"/>
            </a:lvl4pPr>
            <a:lvl5pPr marL="715963" indent="0">
              <a:buNone/>
              <a:defRPr sz="6400" b="1"/>
            </a:lvl5pPr>
          </a:lstStyle>
          <a:p>
            <a:pPr lvl="0"/>
            <a:r>
              <a:rPr lang="en-US" dirty="0"/>
              <a:t>XX</a:t>
            </a:r>
            <a:endParaRPr lang="en-GB" dirty="0"/>
          </a:p>
        </p:txBody>
      </p:sp>
      <p:sp>
        <p:nvSpPr>
          <p:cNvPr id="4" name="Text Placeholder 3">
            <a:extLst>
              <a:ext uri="{FF2B5EF4-FFF2-40B4-BE49-F238E27FC236}">
                <a16:creationId xmlns:a16="http://schemas.microsoft.com/office/drawing/2014/main" id="{FC9983F1-ACEA-BDAB-C2D4-50FBD45F23A3}"/>
              </a:ext>
            </a:extLst>
          </p:cNvPr>
          <p:cNvSpPr>
            <a:spLocks noGrp="1"/>
          </p:cNvSpPr>
          <p:nvPr>
            <p:ph type="body" sz="quarter" idx="12" hasCustomPrompt="1"/>
          </p:nvPr>
        </p:nvSpPr>
        <p:spPr>
          <a:xfrm>
            <a:off x="306000" y="1557338"/>
            <a:ext cx="5648400" cy="360000"/>
          </a:xfrm>
        </p:spPr>
        <p:txBody>
          <a:bodyPr/>
          <a:lstStyle>
            <a:lvl1pPr marL="0" indent="0">
              <a:buNone/>
              <a:defRPr sz="2400">
                <a:solidFill>
                  <a:schemeClr val="bg1"/>
                </a:solidFill>
              </a:defRPr>
            </a:lvl1pPr>
            <a:lvl2pPr>
              <a:defRPr sz="2400"/>
            </a:lvl2pPr>
            <a:lvl3pPr>
              <a:defRPr sz="2400"/>
            </a:lvl3pPr>
            <a:lvl4pPr>
              <a:defRPr sz="2400"/>
            </a:lvl4pPr>
            <a:lvl5pPr>
              <a:defRPr sz="2400"/>
            </a:lvl5pPr>
          </a:lstStyle>
          <a:p>
            <a:pPr lvl="0"/>
            <a:r>
              <a:rPr lang="en-US" dirty="0"/>
              <a:t>Section XX</a:t>
            </a:r>
            <a:endParaRPr lang="en-GB" dirty="0"/>
          </a:p>
        </p:txBody>
      </p:sp>
      <p:sp>
        <p:nvSpPr>
          <p:cNvPr id="3" name="TextBox 2">
            <a:extLst>
              <a:ext uri="{FF2B5EF4-FFF2-40B4-BE49-F238E27FC236}">
                <a16:creationId xmlns:a16="http://schemas.microsoft.com/office/drawing/2014/main" id="{A98FF2B0-674E-5111-7F9C-E656C4CAB6D1}"/>
              </a:ext>
            </a:extLst>
          </p:cNvPr>
          <p:cNvSpPr txBox="1"/>
          <p:nvPr userDrawn="1"/>
        </p:nvSpPr>
        <p:spPr>
          <a:xfrm>
            <a:off x="-6392332" y="304800"/>
            <a:ext cx="6096000" cy="1384995"/>
          </a:xfrm>
          <a:prstGeom prst="rect">
            <a:avLst/>
          </a:prstGeom>
          <a:noFill/>
        </p:spPr>
        <p:txBody>
          <a:bodyPr wrap="square">
            <a:spAutoFit/>
          </a:bodyPr>
          <a:lstStyle/>
          <a:p>
            <a:r>
              <a:rPr lang="en-GB" sz="1200" i="1" dirty="0">
                <a:solidFill>
                  <a:srgbClr val="FF0000"/>
                </a:solidFill>
                <a:effectLst/>
                <a:latin typeface="+mn-lt"/>
                <a:ea typeface="Aptos" panose="020B0004020202020204" pitchFamily="34" charset="0"/>
              </a:rPr>
              <a:t>Please adhere to these instructions when utilising this slide:</a:t>
            </a:r>
            <a:endParaRPr lang="en-US" sz="1200" dirty="0">
              <a:solidFill>
                <a:srgbClr val="FF0000"/>
              </a:solidFill>
              <a:effectLst/>
              <a:latin typeface="+mn-lt"/>
              <a:ea typeface="Aptos" panose="020B0004020202020204" pitchFamily="34" charset="0"/>
            </a:endParaRPr>
          </a:p>
          <a:p>
            <a:r>
              <a:rPr lang="en-GB" sz="1200" i="1" dirty="0">
                <a:solidFill>
                  <a:srgbClr val="FF0000"/>
                </a:solidFill>
                <a:effectLst/>
                <a:latin typeface="+mn-lt"/>
                <a:ea typeface="Aptos" panose="020B0004020202020204" pitchFamily="34" charset="0"/>
              </a:rPr>
              <a:t>You have the flexibility to choose a colour for the background of the cover pages, divider slides, and closing slides from the following options: </a:t>
            </a:r>
            <a:endParaRPr lang="en-US" sz="1200" dirty="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dirty="0">
                <a:solidFill>
                  <a:srgbClr val="FF0000"/>
                </a:solidFill>
                <a:effectLst/>
                <a:latin typeface="+mn-lt"/>
                <a:ea typeface="Times New Roman" panose="02020603050405020304" pitchFamily="18" charset="0"/>
              </a:rPr>
              <a:t>white, </a:t>
            </a:r>
            <a:endParaRPr lang="en-US" sz="1200" dirty="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dirty="0">
                <a:solidFill>
                  <a:srgbClr val="FF0000"/>
                </a:solidFill>
                <a:effectLst/>
                <a:latin typeface="+mn-lt"/>
                <a:ea typeface="Times New Roman" panose="02020603050405020304" pitchFamily="18" charset="0"/>
              </a:rPr>
              <a:t>Indigo Dye, </a:t>
            </a:r>
            <a:endParaRPr lang="en-US" sz="1200" dirty="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dirty="0">
                <a:solidFill>
                  <a:srgbClr val="FF0000"/>
                </a:solidFill>
                <a:effectLst/>
                <a:latin typeface="+mn-lt"/>
                <a:ea typeface="Times New Roman" panose="02020603050405020304" pitchFamily="18" charset="0"/>
              </a:rPr>
              <a:t>True Blue, </a:t>
            </a:r>
            <a:endParaRPr lang="en-US" sz="1200" dirty="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dirty="0">
                <a:solidFill>
                  <a:srgbClr val="FF0000"/>
                </a:solidFill>
                <a:effectLst/>
                <a:latin typeface="+mn-lt"/>
                <a:ea typeface="Times New Roman" panose="02020603050405020304" pitchFamily="18" charset="0"/>
              </a:rPr>
              <a:t>or any colour from the ‘Vision’ colours palettes (see slide 2).</a:t>
            </a:r>
            <a:endParaRPr lang="en-US" sz="1200" dirty="0">
              <a:solidFill>
                <a:srgbClr val="FF0000"/>
              </a:solidFill>
              <a:effectLst/>
              <a:latin typeface="+mn-lt"/>
              <a:ea typeface="Aptos" panose="020B0004020202020204" pitchFamily="34" charset="0"/>
            </a:endParaRPr>
          </a:p>
        </p:txBody>
      </p:sp>
    </p:spTree>
    <p:extLst>
      <p:ext uri="{BB962C8B-B14F-4D97-AF65-F5344CB8AC3E}">
        <p14:creationId xmlns:p14="http://schemas.microsoft.com/office/powerpoint/2010/main" val="263230363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ntent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dirty="0"/>
              <a:t>Title</a:t>
            </a:r>
            <a:endParaRPr lang="en-GB" dirty="0"/>
          </a:p>
        </p:txBody>
      </p:sp>
      <p:sp>
        <p:nvSpPr>
          <p:cNvPr id="3" name="Date Placeholder 2">
            <a:extLst>
              <a:ext uri="{FF2B5EF4-FFF2-40B4-BE49-F238E27FC236}">
                <a16:creationId xmlns:a16="http://schemas.microsoft.com/office/drawing/2014/main" id="{C47A1A32-9B66-B905-F948-4DE7A7AAA25B}"/>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06BB42F8-260B-C2A0-C544-9462945F47FD}"/>
              </a:ext>
            </a:extLst>
          </p:cNvPr>
          <p:cNvSpPr>
            <a:spLocks noGrp="1"/>
          </p:cNvSpPr>
          <p:nvPr>
            <p:ph type="ftr" sz="quarter" idx="11"/>
          </p:nvPr>
        </p:nvSpPr>
        <p:spPr/>
        <p:txBody>
          <a:bodyPr/>
          <a:lstStyle/>
          <a:p>
            <a:r>
              <a:rPr lang="en-GB"/>
              <a:t>Digitalization in Forvis Mazars</a:t>
            </a:r>
            <a:endParaRPr lang="en-GB" dirty="0"/>
          </a:p>
        </p:txBody>
      </p:sp>
      <p:sp>
        <p:nvSpPr>
          <p:cNvPr id="5" name="Slide Number Placeholder 4">
            <a:extLst>
              <a:ext uri="{FF2B5EF4-FFF2-40B4-BE49-F238E27FC236}">
                <a16:creationId xmlns:a16="http://schemas.microsoft.com/office/drawing/2014/main" id="{5C2021A9-5D3A-1D7B-BB26-EE053C89D1DC}"/>
              </a:ext>
            </a:extLst>
          </p:cNvPr>
          <p:cNvSpPr>
            <a:spLocks noGrp="1"/>
          </p:cNvSpPr>
          <p:nvPr>
            <p:ph type="sldNum" sz="quarter" idx="12"/>
          </p:nvPr>
        </p:nvSpPr>
        <p:spPr/>
        <p:txBody>
          <a:bodyPr/>
          <a:lstStyle/>
          <a:p>
            <a:fld id="{721C06D9-4617-44B0-8711-1EF1C439A609}" type="slidenum">
              <a:rPr lang="en-GB" smtClean="0"/>
              <a:pPr/>
              <a:t>‹#›</a:t>
            </a:fld>
            <a:endParaRPr lang="en-GB" dirty="0"/>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dirty="0"/>
              <a:t>Subtitle</a:t>
            </a:r>
            <a:endParaRPr lang="en-GB" dirty="0"/>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1260000"/>
            <a:ext cx="11581200" cy="334800"/>
          </a:xfrm>
        </p:spPr>
        <p:txBody>
          <a:bodyPr anchor="t"/>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1692000"/>
            <a:ext cx="11581200" cy="396995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Tree>
    <p:extLst>
      <p:ext uri="{BB962C8B-B14F-4D97-AF65-F5344CB8AC3E}">
        <p14:creationId xmlns:p14="http://schemas.microsoft.com/office/powerpoint/2010/main" val="320344218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Alternative conten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dirty="0"/>
              <a:t>Title</a:t>
            </a:r>
            <a:endParaRPr lang="en-GB" dirty="0"/>
          </a:p>
        </p:txBody>
      </p:sp>
      <p:sp>
        <p:nvSpPr>
          <p:cNvPr id="3" name="Date Placeholder 2">
            <a:extLst>
              <a:ext uri="{FF2B5EF4-FFF2-40B4-BE49-F238E27FC236}">
                <a16:creationId xmlns:a16="http://schemas.microsoft.com/office/drawing/2014/main" id="{C47A1A32-9B66-B905-F948-4DE7A7AAA25B}"/>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06BB42F8-260B-C2A0-C544-9462945F47FD}"/>
              </a:ext>
            </a:extLst>
          </p:cNvPr>
          <p:cNvSpPr>
            <a:spLocks noGrp="1"/>
          </p:cNvSpPr>
          <p:nvPr>
            <p:ph type="ftr" sz="quarter" idx="11"/>
          </p:nvPr>
        </p:nvSpPr>
        <p:spPr/>
        <p:txBody>
          <a:bodyPr/>
          <a:lstStyle/>
          <a:p>
            <a:r>
              <a:rPr lang="en-GB"/>
              <a:t>Digitalization in Forvis Mazars</a:t>
            </a:r>
            <a:endParaRPr lang="en-GB" dirty="0"/>
          </a:p>
        </p:txBody>
      </p:sp>
      <p:sp>
        <p:nvSpPr>
          <p:cNvPr id="5" name="Slide Number Placeholder 4">
            <a:extLst>
              <a:ext uri="{FF2B5EF4-FFF2-40B4-BE49-F238E27FC236}">
                <a16:creationId xmlns:a16="http://schemas.microsoft.com/office/drawing/2014/main" id="{5C2021A9-5D3A-1D7B-BB26-EE053C89D1DC}"/>
              </a:ext>
            </a:extLst>
          </p:cNvPr>
          <p:cNvSpPr>
            <a:spLocks noGrp="1"/>
          </p:cNvSpPr>
          <p:nvPr>
            <p:ph type="sldNum" sz="quarter" idx="12"/>
          </p:nvPr>
        </p:nvSpPr>
        <p:spPr/>
        <p:txBody>
          <a:bodyPr/>
          <a:lstStyle/>
          <a:p>
            <a:fld id="{721C06D9-4617-44B0-8711-1EF1C439A609}" type="slidenum">
              <a:rPr lang="en-GB" smtClean="0"/>
              <a:pPr/>
              <a:t>‹#›</a:t>
            </a:fld>
            <a:endParaRPr lang="en-GB" dirty="0"/>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dirty="0"/>
              <a:t>Subtitle</a:t>
            </a:r>
            <a:endParaRPr lang="en-GB" dirty="0"/>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1260000"/>
            <a:ext cx="115812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1691999"/>
            <a:ext cx="11581200" cy="2058365"/>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8" name="Picture Placeholder 7">
            <a:extLst>
              <a:ext uri="{FF2B5EF4-FFF2-40B4-BE49-F238E27FC236}">
                <a16:creationId xmlns:a16="http://schemas.microsoft.com/office/drawing/2014/main" id="{88B080B3-7B7C-93B4-F84D-78B5211F63C3}"/>
              </a:ext>
            </a:extLst>
          </p:cNvPr>
          <p:cNvSpPr>
            <a:spLocks noGrp="1"/>
          </p:cNvSpPr>
          <p:nvPr>
            <p:ph type="pic" sz="quarter" idx="16"/>
          </p:nvPr>
        </p:nvSpPr>
        <p:spPr>
          <a:xfrm>
            <a:off x="0" y="3930364"/>
            <a:ext cx="12193200" cy="2019587"/>
          </a:xfrm>
          <a:solidFill>
            <a:schemeClr val="bg1">
              <a:lumMod val="95000"/>
            </a:schemeClr>
          </a:solidFill>
        </p:spPr>
        <p:txBody>
          <a:bodyPr anchor="ctr"/>
          <a:lstStyle>
            <a:lvl1pPr marL="0" indent="0" algn="ctr">
              <a:buNone/>
              <a:defRPr/>
            </a:lvl1pPr>
          </a:lstStyle>
          <a:p>
            <a:r>
              <a:rPr lang="cs-CZ"/>
              <a:t>Kliknutím na ikonu přidáte obrázek.</a:t>
            </a:r>
            <a:endParaRPr lang="en-GB"/>
          </a:p>
        </p:txBody>
      </p:sp>
      <p:sp>
        <p:nvSpPr>
          <p:cNvPr id="6" name="Freeform 15">
            <a:extLst>
              <a:ext uri="{FF2B5EF4-FFF2-40B4-BE49-F238E27FC236}">
                <a16:creationId xmlns:a16="http://schemas.microsoft.com/office/drawing/2014/main" id="{29C4CBDD-B2F4-6DA2-44F3-F538A967B265}"/>
              </a:ext>
            </a:extLst>
          </p:cNvPr>
          <p:cNvSpPr/>
          <p:nvPr userDrawn="1"/>
        </p:nvSpPr>
        <p:spPr>
          <a:xfrm>
            <a:off x="7999036" y="3930364"/>
            <a:ext cx="3019540" cy="2019586"/>
          </a:xfrm>
          <a:custGeom>
            <a:avLst/>
            <a:gdLst>
              <a:gd name="connsiteX0" fmla="*/ 742160 w 3019540"/>
              <a:gd name="connsiteY0" fmla="*/ 0 h 2019586"/>
              <a:gd name="connsiteX1" fmla="*/ 3019540 w 3019540"/>
              <a:gd name="connsiteY1" fmla="*/ 0 h 2019586"/>
              <a:gd name="connsiteX2" fmla="*/ 2277379 w 3019540"/>
              <a:gd name="connsiteY2" fmla="*/ 2019586 h 2019586"/>
              <a:gd name="connsiteX3" fmla="*/ 0 w 3019540"/>
              <a:gd name="connsiteY3" fmla="*/ 2019586 h 2019586"/>
            </a:gdLst>
            <a:ahLst/>
            <a:cxnLst>
              <a:cxn ang="0">
                <a:pos x="connsiteX0" y="connsiteY0"/>
              </a:cxn>
              <a:cxn ang="0">
                <a:pos x="connsiteX1" y="connsiteY1"/>
              </a:cxn>
              <a:cxn ang="0">
                <a:pos x="connsiteX2" y="connsiteY2"/>
              </a:cxn>
              <a:cxn ang="0">
                <a:pos x="connsiteX3" y="connsiteY3"/>
              </a:cxn>
            </a:cxnLst>
            <a:rect l="l" t="t" r="r" b="b"/>
            <a:pathLst>
              <a:path w="3019540" h="2019586">
                <a:moveTo>
                  <a:pt x="742160" y="0"/>
                </a:moveTo>
                <a:lnTo>
                  <a:pt x="3019540" y="0"/>
                </a:lnTo>
                <a:lnTo>
                  <a:pt x="2277379" y="2019586"/>
                </a:lnTo>
                <a:lnTo>
                  <a:pt x="0" y="2019586"/>
                </a:lnTo>
                <a:close/>
              </a:path>
            </a:pathLst>
          </a:custGeom>
          <a:solidFill>
            <a:schemeClr val="bg1">
              <a:alpha val="2451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82416022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lternative content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dirty="0"/>
              <a:t>Title</a:t>
            </a:r>
            <a:endParaRPr lang="en-GB" dirty="0"/>
          </a:p>
        </p:txBody>
      </p:sp>
      <p:sp>
        <p:nvSpPr>
          <p:cNvPr id="3" name="Date Placeholder 2">
            <a:extLst>
              <a:ext uri="{FF2B5EF4-FFF2-40B4-BE49-F238E27FC236}">
                <a16:creationId xmlns:a16="http://schemas.microsoft.com/office/drawing/2014/main" id="{C47A1A32-9B66-B905-F948-4DE7A7AAA25B}"/>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06BB42F8-260B-C2A0-C544-9462945F47FD}"/>
              </a:ext>
            </a:extLst>
          </p:cNvPr>
          <p:cNvSpPr>
            <a:spLocks noGrp="1"/>
          </p:cNvSpPr>
          <p:nvPr>
            <p:ph type="ftr" sz="quarter" idx="11"/>
          </p:nvPr>
        </p:nvSpPr>
        <p:spPr/>
        <p:txBody>
          <a:bodyPr/>
          <a:lstStyle/>
          <a:p>
            <a:r>
              <a:rPr lang="en-GB"/>
              <a:t>Digitalization in Forvis Mazars</a:t>
            </a:r>
            <a:endParaRPr lang="en-GB" dirty="0"/>
          </a:p>
        </p:txBody>
      </p:sp>
      <p:sp>
        <p:nvSpPr>
          <p:cNvPr id="5" name="Slide Number Placeholder 4">
            <a:extLst>
              <a:ext uri="{FF2B5EF4-FFF2-40B4-BE49-F238E27FC236}">
                <a16:creationId xmlns:a16="http://schemas.microsoft.com/office/drawing/2014/main" id="{5C2021A9-5D3A-1D7B-BB26-EE053C89D1DC}"/>
              </a:ext>
            </a:extLst>
          </p:cNvPr>
          <p:cNvSpPr>
            <a:spLocks noGrp="1"/>
          </p:cNvSpPr>
          <p:nvPr>
            <p:ph type="sldNum" sz="quarter" idx="12"/>
          </p:nvPr>
        </p:nvSpPr>
        <p:spPr/>
        <p:txBody>
          <a:bodyPr/>
          <a:lstStyle/>
          <a:p>
            <a:fld id="{721C06D9-4617-44B0-8711-1EF1C439A609}" type="slidenum">
              <a:rPr lang="en-GB" smtClean="0"/>
              <a:pPr/>
              <a:t>‹#›</a:t>
            </a:fld>
            <a:endParaRPr lang="en-GB" dirty="0"/>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dirty="0"/>
              <a:t>Subtitle</a:t>
            </a:r>
            <a:endParaRPr lang="en-GB" dirty="0"/>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3616210"/>
            <a:ext cx="115812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4035136"/>
            <a:ext cx="11581200" cy="168395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8" name="Picture Placeholder 7">
            <a:extLst>
              <a:ext uri="{FF2B5EF4-FFF2-40B4-BE49-F238E27FC236}">
                <a16:creationId xmlns:a16="http://schemas.microsoft.com/office/drawing/2014/main" id="{88B080B3-7B7C-93B4-F84D-78B5211F63C3}"/>
              </a:ext>
            </a:extLst>
          </p:cNvPr>
          <p:cNvSpPr>
            <a:spLocks noGrp="1"/>
          </p:cNvSpPr>
          <p:nvPr>
            <p:ph type="pic" sz="quarter" idx="16"/>
          </p:nvPr>
        </p:nvSpPr>
        <p:spPr>
          <a:xfrm>
            <a:off x="0" y="1258888"/>
            <a:ext cx="12193200" cy="2165701"/>
          </a:xfrm>
          <a:solidFill>
            <a:schemeClr val="bg1">
              <a:lumMod val="95000"/>
            </a:schemeClr>
          </a:solidFill>
        </p:spPr>
        <p:txBody>
          <a:bodyPr anchor="ctr"/>
          <a:lstStyle>
            <a:lvl1pPr marL="0" indent="0" algn="ctr">
              <a:buNone/>
              <a:defRPr/>
            </a:lvl1pPr>
          </a:lstStyle>
          <a:p>
            <a:r>
              <a:rPr lang="cs-CZ"/>
              <a:t>Kliknutím na ikonu přidáte obrázek.</a:t>
            </a:r>
            <a:endParaRPr lang="en-GB"/>
          </a:p>
        </p:txBody>
      </p:sp>
    </p:spTree>
    <p:extLst>
      <p:ext uri="{BB962C8B-B14F-4D97-AF65-F5344CB8AC3E}">
        <p14:creationId xmlns:p14="http://schemas.microsoft.com/office/powerpoint/2010/main" val="3539613820"/>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lternative content layout 3">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13211F2-5B55-5E50-F363-A425A297920F}"/>
              </a:ext>
            </a:extLst>
          </p:cNvPr>
          <p:cNvSpPr/>
          <p:nvPr userDrawn="1"/>
        </p:nvSpPr>
        <p:spPr>
          <a:xfrm>
            <a:off x="0" y="1260000"/>
            <a:ext cx="12192000" cy="2169000"/>
          </a:xfrm>
          <a:prstGeom prst="rect">
            <a:avLst/>
          </a:prstGeom>
          <a:solidFill>
            <a:srgbClr val="F4F4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dirty="0"/>
          </a:p>
        </p:txBody>
      </p:sp>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dirty="0"/>
              <a:t>Title</a:t>
            </a:r>
            <a:endParaRPr lang="en-GB" dirty="0"/>
          </a:p>
        </p:txBody>
      </p:sp>
      <p:sp>
        <p:nvSpPr>
          <p:cNvPr id="3" name="Date Placeholder 2">
            <a:extLst>
              <a:ext uri="{FF2B5EF4-FFF2-40B4-BE49-F238E27FC236}">
                <a16:creationId xmlns:a16="http://schemas.microsoft.com/office/drawing/2014/main" id="{C47A1A32-9B66-B905-F948-4DE7A7AAA25B}"/>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06BB42F8-260B-C2A0-C544-9462945F47FD}"/>
              </a:ext>
            </a:extLst>
          </p:cNvPr>
          <p:cNvSpPr>
            <a:spLocks noGrp="1"/>
          </p:cNvSpPr>
          <p:nvPr>
            <p:ph type="ftr" sz="quarter" idx="11"/>
          </p:nvPr>
        </p:nvSpPr>
        <p:spPr/>
        <p:txBody>
          <a:bodyPr/>
          <a:lstStyle/>
          <a:p>
            <a:r>
              <a:rPr lang="en-GB"/>
              <a:t>Digitalization in Forvis Mazars</a:t>
            </a:r>
            <a:endParaRPr lang="en-GB" dirty="0"/>
          </a:p>
        </p:txBody>
      </p:sp>
      <p:sp>
        <p:nvSpPr>
          <p:cNvPr id="5" name="Slide Number Placeholder 4">
            <a:extLst>
              <a:ext uri="{FF2B5EF4-FFF2-40B4-BE49-F238E27FC236}">
                <a16:creationId xmlns:a16="http://schemas.microsoft.com/office/drawing/2014/main" id="{5C2021A9-5D3A-1D7B-BB26-EE053C89D1DC}"/>
              </a:ext>
            </a:extLst>
          </p:cNvPr>
          <p:cNvSpPr>
            <a:spLocks noGrp="1"/>
          </p:cNvSpPr>
          <p:nvPr>
            <p:ph type="sldNum" sz="quarter" idx="12"/>
          </p:nvPr>
        </p:nvSpPr>
        <p:spPr/>
        <p:txBody>
          <a:bodyPr/>
          <a:lstStyle/>
          <a:p>
            <a:fld id="{721C06D9-4617-44B0-8711-1EF1C439A609}" type="slidenum">
              <a:rPr lang="en-GB" smtClean="0"/>
              <a:pPr/>
              <a:t>‹#›</a:t>
            </a:fld>
            <a:endParaRPr lang="en-GB" dirty="0"/>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dirty="0"/>
              <a:t>Subtitle</a:t>
            </a:r>
            <a:endParaRPr lang="en-GB" dirty="0"/>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1428355"/>
            <a:ext cx="115812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1860355"/>
            <a:ext cx="11581200" cy="1370525"/>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305999" y="3618000"/>
            <a:ext cx="115812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306000" y="4035600"/>
            <a:ext cx="11581200" cy="168395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Tree>
    <p:extLst>
      <p:ext uri="{BB962C8B-B14F-4D97-AF65-F5344CB8AC3E}">
        <p14:creationId xmlns:p14="http://schemas.microsoft.com/office/powerpoint/2010/main" val="238079256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Alternative content layout 3">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13211F2-5B55-5E50-F363-A425A297920F}"/>
              </a:ext>
            </a:extLst>
          </p:cNvPr>
          <p:cNvSpPr/>
          <p:nvPr userDrawn="1"/>
        </p:nvSpPr>
        <p:spPr>
          <a:xfrm>
            <a:off x="0" y="3429000"/>
            <a:ext cx="12192000" cy="2526512"/>
          </a:xfrm>
          <a:prstGeom prst="rect">
            <a:avLst/>
          </a:prstGeom>
          <a:solidFill>
            <a:srgbClr val="F4F4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dirty="0"/>
          </a:p>
        </p:txBody>
      </p:sp>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dirty="0"/>
              <a:t>Title</a:t>
            </a:r>
            <a:endParaRPr lang="en-GB" dirty="0"/>
          </a:p>
        </p:txBody>
      </p:sp>
      <p:sp>
        <p:nvSpPr>
          <p:cNvPr id="3" name="Date Placeholder 2">
            <a:extLst>
              <a:ext uri="{FF2B5EF4-FFF2-40B4-BE49-F238E27FC236}">
                <a16:creationId xmlns:a16="http://schemas.microsoft.com/office/drawing/2014/main" id="{C47A1A32-9B66-B905-F948-4DE7A7AAA25B}"/>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06BB42F8-260B-C2A0-C544-9462945F47FD}"/>
              </a:ext>
            </a:extLst>
          </p:cNvPr>
          <p:cNvSpPr>
            <a:spLocks noGrp="1"/>
          </p:cNvSpPr>
          <p:nvPr>
            <p:ph type="ftr" sz="quarter" idx="11"/>
          </p:nvPr>
        </p:nvSpPr>
        <p:spPr/>
        <p:txBody>
          <a:bodyPr/>
          <a:lstStyle/>
          <a:p>
            <a:r>
              <a:rPr lang="en-GB"/>
              <a:t>Digitalization in Forvis Mazars</a:t>
            </a:r>
            <a:endParaRPr lang="en-GB" dirty="0"/>
          </a:p>
        </p:txBody>
      </p:sp>
      <p:sp>
        <p:nvSpPr>
          <p:cNvPr id="5" name="Slide Number Placeholder 4">
            <a:extLst>
              <a:ext uri="{FF2B5EF4-FFF2-40B4-BE49-F238E27FC236}">
                <a16:creationId xmlns:a16="http://schemas.microsoft.com/office/drawing/2014/main" id="{5C2021A9-5D3A-1D7B-BB26-EE053C89D1DC}"/>
              </a:ext>
            </a:extLst>
          </p:cNvPr>
          <p:cNvSpPr>
            <a:spLocks noGrp="1"/>
          </p:cNvSpPr>
          <p:nvPr>
            <p:ph type="sldNum" sz="quarter" idx="12"/>
          </p:nvPr>
        </p:nvSpPr>
        <p:spPr/>
        <p:txBody>
          <a:bodyPr/>
          <a:lstStyle/>
          <a:p>
            <a:fld id="{721C06D9-4617-44B0-8711-1EF1C439A609}" type="slidenum">
              <a:rPr lang="en-GB" smtClean="0"/>
              <a:pPr/>
              <a:t>‹#›</a:t>
            </a:fld>
            <a:endParaRPr lang="en-GB" dirty="0"/>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dirty="0"/>
              <a:t>Subtitle</a:t>
            </a:r>
            <a:endParaRPr lang="en-GB" dirty="0"/>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1260000"/>
            <a:ext cx="115812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1692000"/>
            <a:ext cx="11581200" cy="1568645"/>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305999" y="3618000"/>
            <a:ext cx="115812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306000" y="4035600"/>
            <a:ext cx="11581200" cy="168395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Tree>
    <p:extLst>
      <p:ext uri="{BB962C8B-B14F-4D97-AF65-F5344CB8AC3E}">
        <p14:creationId xmlns:p14="http://schemas.microsoft.com/office/powerpoint/2010/main" val="334250900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s - bas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dirty="0"/>
              <a:t>Title</a:t>
            </a:r>
            <a:endParaRPr lang="en-GB" dirty="0"/>
          </a:p>
        </p:txBody>
      </p:sp>
      <p:sp>
        <p:nvSpPr>
          <p:cNvPr id="3" name="Date Placeholder 2">
            <a:extLst>
              <a:ext uri="{FF2B5EF4-FFF2-40B4-BE49-F238E27FC236}">
                <a16:creationId xmlns:a16="http://schemas.microsoft.com/office/drawing/2014/main" id="{C47A1A32-9B66-B905-F948-4DE7A7AAA25B}"/>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06BB42F8-260B-C2A0-C544-9462945F47FD}"/>
              </a:ext>
            </a:extLst>
          </p:cNvPr>
          <p:cNvSpPr>
            <a:spLocks noGrp="1"/>
          </p:cNvSpPr>
          <p:nvPr>
            <p:ph type="ftr" sz="quarter" idx="11"/>
          </p:nvPr>
        </p:nvSpPr>
        <p:spPr/>
        <p:txBody>
          <a:bodyPr/>
          <a:lstStyle/>
          <a:p>
            <a:r>
              <a:rPr lang="en-GB"/>
              <a:t>Digitalization in Forvis Mazars</a:t>
            </a:r>
            <a:endParaRPr lang="en-GB" dirty="0"/>
          </a:p>
        </p:txBody>
      </p:sp>
      <p:sp>
        <p:nvSpPr>
          <p:cNvPr id="5" name="Slide Number Placeholder 4">
            <a:extLst>
              <a:ext uri="{FF2B5EF4-FFF2-40B4-BE49-F238E27FC236}">
                <a16:creationId xmlns:a16="http://schemas.microsoft.com/office/drawing/2014/main" id="{5C2021A9-5D3A-1D7B-BB26-EE053C89D1DC}"/>
              </a:ext>
            </a:extLst>
          </p:cNvPr>
          <p:cNvSpPr>
            <a:spLocks noGrp="1"/>
          </p:cNvSpPr>
          <p:nvPr>
            <p:ph type="sldNum" sz="quarter" idx="12"/>
          </p:nvPr>
        </p:nvSpPr>
        <p:spPr/>
        <p:txBody>
          <a:bodyPr/>
          <a:lstStyle/>
          <a:p>
            <a:fld id="{721C06D9-4617-44B0-8711-1EF1C439A609}" type="slidenum">
              <a:rPr lang="en-GB" smtClean="0"/>
              <a:pPr/>
              <a:t>‹#›</a:t>
            </a:fld>
            <a:endParaRPr lang="en-GB" dirty="0"/>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dirty="0"/>
              <a:t>Subtitle</a:t>
            </a:r>
            <a:endParaRPr lang="en-GB" dirty="0"/>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1692000"/>
            <a:ext cx="5648400" cy="396995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6243563"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6243563" y="1692000"/>
            <a:ext cx="5648400" cy="396995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Tree>
    <p:extLst>
      <p:ext uri="{BB962C8B-B14F-4D97-AF65-F5344CB8AC3E}">
        <p14:creationId xmlns:p14="http://schemas.microsoft.com/office/powerpoint/2010/main" val="343716809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s with 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dirty="0"/>
              <a:t>Title</a:t>
            </a:r>
            <a:endParaRPr lang="en-GB" dirty="0"/>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dirty="0"/>
              <a:t>Subtitle</a:t>
            </a:r>
            <a:endParaRPr lang="en-GB" dirty="0"/>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2158888"/>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2592000"/>
            <a:ext cx="5648400" cy="309155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6243562" y="21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6243563" y="2592000"/>
            <a:ext cx="5648400" cy="309155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12" name="Date Placeholder 11">
            <a:extLst>
              <a:ext uri="{FF2B5EF4-FFF2-40B4-BE49-F238E27FC236}">
                <a16:creationId xmlns:a16="http://schemas.microsoft.com/office/drawing/2014/main" id="{B443A3FF-0F18-EB95-B1F7-C0D79AC924F3}"/>
              </a:ext>
            </a:extLst>
          </p:cNvPr>
          <p:cNvSpPr>
            <a:spLocks noGrp="1"/>
          </p:cNvSpPr>
          <p:nvPr>
            <p:ph type="dt" sz="half" idx="18"/>
          </p:nvPr>
        </p:nvSpPr>
        <p:spPr/>
        <p:txBody>
          <a:bodyPr/>
          <a:lstStyle/>
          <a:p>
            <a:endParaRPr lang="en-GB" dirty="0"/>
          </a:p>
        </p:txBody>
      </p:sp>
      <p:sp>
        <p:nvSpPr>
          <p:cNvPr id="13" name="Footer Placeholder 12">
            <a:extLst>
              <a:ext uri="{FF2B5EF4-FFF2-40B4-BE49-F238E27FC236}">
                <a16:creationId xmlns:a16="http://schemas.microsoft.com/office/drawing/2014/main" id="{C9DCABAC-5282-175F-09B8-FD8020331035}"/>
              </a:ext>
            </a:extLst>
          </p:cNvPr>
          <p:cNvSpPr>
            <a:spLocks noGrp="1"/>
          </p:cNvSpPr>
          <p:nvPr>
            <p:ph type="ftr" sz="quarter" idx="19"/>
          </p:nvPr>
        </p:nvSpPr>
        <p:spPr/>
        <p:txBody>
          <a:bodyPr/>
          <a:lstStyle/>
          <a:p>
            <a:r>
              <a:rPr lang="en-GB"/>
              <a:t>Digitalization in Forvis Mazars</a:t>
            </a:r>
            <a:endParaRPr lang="en-GB" dirty="0"/>
          </a:p>
        </p:txBody>
      </p:sp>
      <p:sp>
        <p:nvSpPr>
          <p:cNvPr id="14" name="Slide Number Placeholder 13">
            <a:extLst>
              <a:ext uri="{FF2B5EF4-FFF2-40B4-BE49-F238E27FC236}">
                <a16:creationId xmlns:a16="http://schemas.microsoft.com/office/drawing/2014/main" id="{12BB74EE-C12E-99A7-A96E-0DC8CC0DBDFD}"/>
              </a:ext>
            </a:extLst>
          </p:cNvPr>
          <p:cNvSpPr>
            <a:spLocks noGrp="1"/>
          </p:cNvSpPr>
          <p:nvPr>
            <p:ph type="sldNum" sz="quarter" idx="20"/>
          </p:nvPr>
        </p:nvSpPr>
        <p:spPr/>
        <p:txBody>
          <a:bodyPr/>
          <a:lstStyle/>
          <a:p>
            <a:fld id="{721C06D9-4617-44B0-8711-1EF1C439A609}" type="slidenum">
              <a:rPr lang="en-GB" smtClean="0"/>
              <a:pPr/>
              <a:t>‹#›</a:t>
            </a:fld>
            <a:endParaRPr lang="en-GB" dirty="0"/>
          </a:p>
        </p:txBody>
      </p:sp>
      <p:sp>
        <p:nvSpPr>
          <p:cNvPr id="16" name="Text Placeholder 15">
            <a:extLst>
              <a:ext uri="{FF2B5EF4-FFF2-40B4-BE49-F238E27FC236}">
                <a16:creationId xmlns:a16="http://schemas.microsoft.com/office/drawing/2014/main" id="{37F87247-C211-9AF7-A6A0-806395C2060A}"/>
              </a:ext>
            </a:extLst>
          </p:cNvPr>
          <p:cNvSpPr>
            <a:spLocks noGrp="1"/>
          </p:cNvSpPr>
          <p:nvPr>
            <p:ph type="body" sz="quarter" idx="21" hasCustomPrompt="1"/>
          </p:nvPr>
        </p:nvSpPr>
        <p:spPr>
          <a:xfrm>
            <a:off x="305999" y="1258888"/>
            <a:ext cx="11581200" cy="720000"/>
          </a:xfrm>
        </p:spPr>
        <p:txBody>
          <a:bodyPr/>
          <a:lstStyle>
            <a:lvl1pPr marL="0" indent="0">
              <a:buNone/>
              <a:defRPr sz="1800"/>
            </a:lvl1pPr>
            <a:lvl2pPr marL="176213" indent="0">
              <a:buNone/>
              <a:defRPr sz="2000"/>
            </a:lvl2pPr>
            <a:lvl3pPr marL="357188" indent="0">
              <a:buNone/>
              <a:defRPr sz="2000"/>
            </a:lvl3pPr>
            <a:lvl4pPr marL="534988" indent="0">
              <a:buNone/>
              <a:defRPr sz="2000"/>
            </a:lvl4pPr>
            <a:lvl5pPr marL="715963" indent="0">
              <a:buNone/>
              <a:defRPr sz="2000"/>
            </a:lvl5pPr>
          </a:lstStyle>
          <a:p>
            <a:pPr lvl="0"/>
            <a:r>
              <a:rPr lang="en-US" dirty="0"/>
              <a:t>Room for introductory text (2 lines maximum)</a:t>
            </a:r>
          </a:p>
        </p:txBody>
      </p:sp>
    </p:spTree>
    <p:extLst>
      <p:ext uri="{BB962C8B-B14F-4D97-AF65-F5344CB8AC3E}">
        <p14:creationId xmlns:p14="http://schemas.microsoft.com/office/powerpoint/2010/main" val="823096360"/>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wo columns - banner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dirty="0"/>
              <a:t>Title</a:t>
            </a:r>
            <a:endParaRPr lang="en-GB" dirty="0"/>
          </a:p>
        </p:txBody>
      </p:sp>
      <p:sp>
        <p:nvSpPr>
          <p:cNvPr id="3" name="Date Placeholder 2">
            <a:extLst>
              <a:ext uri="{FF2B5EF4-FFF2-40B4-BE49-F238E27FC236}">
                <a16:creationId xmlns:a16="http://schemas.microsoft.com/office/drawing/2014/main" id="{C47A1A32-9B66-B905-F948-4DE7A7AAA25B}"/>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06BB42F8-260B-C2A0-C544-9462945F47FD}"/>
              </a:ext>
            </a:extLst>
          </p:cNvPr>
          <p:cNvSpPr>
            <a:spLocks noGrp="1"/>
          </p:cNvSpPr>
          <p:nvPr>
            <p:ph type="ftr" sz="quarter" idx="11"/>
          </p:nvPr>
        </p:nvSpPr>
        <p:spPr/>
        <p:txBody>
          <a:bodyPr/>
          <a:lstStyle/>
          <a:p>
            <a:r>
              <a:rPr lang="en-GB"/>
              <a:t>Digitalization in Forvis Mazars</a:t>
            </a:r>
            <a:endParaRPr lang="en-GB" dirty="0"/>
          </a:p>
        </p:txBody>
      </p:sp>
      <p:sp>
        <p:nvSpPr>
          <p:cNvPr id="5" name="Slide Number Placeholder 4">
            <a:extLst>
              <a:ext uri="{FF2B5EF4-FFF2-40B4-BE49-F238E27FC236}">
                <a16:creationId xmlns:a16="http://schemas.microsoft.com/office/drawing/2014/main" id="{5C2021A9-5D3A-1D7B-BB26-EE053C89D1DC}"/>
              </a:ext>
            </a:extLst>
          </p:cNvPr>
          <p:cNvSpPr>
            <a:spLocks noGrp="1"/>
          </p:cNvSpPr>
          <p:nvPr>
            <p:ph type="sldNum" sz="quarter" idx="12"/>
          </p:nvPr>
        </p:nvSpPr>
        <p:spPr/>
        <p:txBody>
          <a:bodyPr/>
          <a:lstStyle/>
          <a:p>
            <a:fld id="{721C06D9-4617-44B0-8711-1EF1C439A609}" type="slidenum">
              <a:rPr lang="en-GB" smtClean="0"/>
              <a:pPr/>
              <a:t>‹#›</a:t>
            </a:fld>
            <a:endParaRPr lang="en-GB" dirty="0"/>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dirty="0"/>
              <a:t>Subtitle</a:t>
            </a:r>
            <a:endParaRPr lang="en-GB" dirty="0"/>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270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3132000"/>
            <a:ext cx="5648400" cy="281795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6243562" y="270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6243563" y="3132000"/>
            <a:ext cx="5648400" cy="281795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12" name="Picture Placeholder 11">
            <a:extLst>
              <a:ext uri="{FF2B5EF4-FFF2-40B4-BE49-F238E27FC236}">
                <a16:creationId xmlns:a16="http://schemas.microsoft.com/office/drawing/2014/main" id="{3C8821C5-A6FB-D49F-DDED-113327453D83}"/>
              </a:ext>
            </a:extLst>
          </p:cNvPr>
          <p:cNvSpPr>
            <a:spLocks noGrp="1"/>
          </p:cNvSpPr>
          <p:nvPr>
            <p:ph type="pic" sz="quarter" idx="18"/>
          </p:nvPr>
        </p:nvSpPr>
        <p:spPr>
          <a:xfrm>
            <a:off x="305999" y="1263305"/>
            <a:ext cx="5648400" cy="1242000"/>
          </a:xfrm>
          <a:solidFill>
            <a:schemeClr val="bg1">
              <a:lumMod val="95000"/>
            </a:schemeClr>
          </a:solidFill>
        </p:spPr>
        <p:txBody>
          <a:bodyPr anchor="ctr"/>
          <a:lstStyle>
            <a:lvl1pPr marL="0" indent="0" algn="ctr">
              <a:buNone/>
              <a:defRPr/>
            </a:lvl1pPr>
          </a:lstStyle>
          <a:p>
            <a:r>
              <a:rPr lang="cs-CZ"/>
              <a:t>Kliknutím na ikonu přidáte obrázek.</a:t>
            </a:r>
            <a:endParaRPr lang="en-GB"/>
          </a:p>
        </p:txBody>
      </p:sp>
      <p:sp>
        <p:nvSpPr>
          <p:cNvPr id="14" name="Picture Placeholder 11">
            <a:extLst>
              <a:ext uri="{FF2B5EF4-FFF2-40B4-BE49-F238E27FC236}">
                <a16:creationId xmlns:a16="http://schemas.microsoft.com/office/drawing/2014/main" id="{1137409A-77D2-E7C9-7EDA-FC9F06F8DB9E}"/>
              </a:ext>
            </a:extLst>
          </p:cNvPr>
          <p:cNvSpPr>
            <a:spLocks noGrp="1"/>
          </p:cNvSpPr>
          <p:nvPr>
            <p:ph type="pic" sz="quarter" idx="19"/>
          </p:nvPr>
        </p:nvSpPr>
        <p:spPr>
          <a:xfrm>
            <a:off x="6237601" y="1263305"/>
            <a:ext cx="5648400" cy="1242000"/>
          </a:xfrm>
          <a:solidFill>
            <a:schemeClr val="bg1">
              <a:lumMod val="95000"/>
            </a:schemeClr>
          </a:solidFill>
        </p:spPr>
        <p:txBody>
          <a:bodyPr anchor="ctr"/>
          <a:lstStyle>
            <a:lvl1pPr marL="0" indent="0" algn="ctr">
              <a:buNone/>
              <a:defRPr/>
            </a:lvl1pPr>
          </a:lstStyle>
          <a:p>
            <a:r>
              <a:rPr lang="cs-CZ"/>
              <a:t>Kliknutím na ikonu přidáte obrázek.</a:t>
            </a:r>
            <a:endParaRPr lang="en-GB"/>
          </a:p>
        </p:txBody>
      </p:sp>
    </p:spTree>
    <p:extLst>
      <p:ext uri="{BB962C8B-B14F-4D97-AF65-F5344CB8AC3E}">
        <p14:creationId xmlns:p14="http://schemas.microsoft.com/office/powerpoint/2010/main" val="324459045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variant - white backgroun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9672C7E-019D-FBA3-7F09-750C25D0C1D5}"/>
              </a:ext>
            </a:extLst>
          </p:cNvPr>
          <p:cNvSpPr>
            <a:spLocks noGrp="1"/>
          </p:cNvSpPr>
          <p:nvPr>
            <p:ph type="pic" sz="quarter" idx="13"/>
          </p:nvPr>
        </p:nvSpPr>
        <p:spPr>
          <a:xfrm>
            <a:off x="304800" y="304800"/>
            <a:ext cx="11588400" cy="5461200"/>
          </a:xfrm>
          <a:solidFill>
            <a:schemeClr val="bg1">
              <a:lumMod val="95000"/>
            </a:schemeClr>
          </a:solidFill>
        </p:spPr>
        <p:txBody>
          <a:bodyPr anchor="ctr"/>
          <a:lstStyle>
            <a:lvl1pPr marL="0" indent="0" algn="ctr">
              <a:buNone/>
              <a:defRPr/>
            </a:lvl1pPr>
          </a:lstStyle>
          <a:p>
            <a:r>
              <a:rPr lang="cs-CZ"/>
              <a:t>Kliknutím na ikonu přidáte obrázek.</a:t>
            </a:r>
            <a:endParaRPr lang="en-GB"/>
          </a:p>
        </p:txBody>
      </p:sp>
      <p:sp>
        <p:nvSpPr>
          <p:cNvPr id="2" name="Title 1">
            <a:extLst>
              <a:ext uri="{FF2B5EF4-FFF2-40B4-BE49-F238E27FC236}">
                <a16:creationId xmlns:a16="http://schemas.microsoft.com/office/drawing/2014/main" id="{F7276053-E50C-CB63-D92A-41737B158C28}"/>
              </a:ext>
            </a:extLst>
          </p:cNvPr>
          <p:cNvSpPr>
            <a:spLocks noGrp="1"/>
          </p:cNvSpPr>
          <p:nvPr>
            <p:ph type="title"/>
          </p:nvPr>
        </p:nvSpPr>
        <p:spPr>
          <a:xfrm>
            <a:off x="630000" y="4410000"/>
            <a:ext cx="9000000" cy="360000"/>
          </a:xfrm>
        </p:spPr>
        <p:txBody>
          <a:bodyPr anchor="b"/>
          <a:lstStyle>
            <a:lvl1pPr>
              <a:defRPr>
                <a:solidFill>
                  <a:schemeClr val="bg1"/>
                </a:solidFill>
              </a:defRPr>
            </a:lvl1pPr>
          </a:lstStyle>
          <a:p>
            <a:r>
              <a:rPr lang="cs-CZ"/>
              <a:t>Kliknutím lze upravit styl.</a:t>
            </a:r>
            <a:endParaRPr lang="en-GB" dirty="0"/>
          </a:p>
        </p:txBody>
      </p:sp>
      <p:sp>
        <p:nvSpPr>
          <p:cNvPr id="9" name="Subtitle 2">
            <a:extLst>
              <a:ext uri="{FF2B5EF4-FFF2-40B4-BE49-F238E27FC236}">
                <a16:creationId xmlns:a16="http://schemas.microsoft.com/office/drawing/2014/main" id="{D3FFB69B-3E28-CA70-1686-15A872805004}"/>
              </a:ext>
            </a:extLst>
          </p:cNvPr>
          <p:cNvSpPr>
            <a:spLocks noGrp="1"/>
          </p:cNvSpPr>
          <p:nvPr>
            <p:ph type="subTitle" idx="1" hasCustomPrompt="1"/>
          </p:nvPr>
        </p:nvSpPr>
        <p:spPr>
          <a:xfrm>
            <a:off x="630000" y="4789050"/>
            <a:ext cx="9000000" cy="360000"/>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endParaRPr lang="en-GB" dirty="0"/>
          </a:p>
        </p:txBody>
      </p:sp>
      <p:sp>
        <p:nvSpPr>
          <p:cNvPr id="10" name="Text Placeholder 10">
            <a:extLst>
              <a:ext uri="{FF2B5EF4-FFF2-40B4-BE49-F238E27FC236}">
                <a16:creationId xmlns:a16="http://schemas.microsoft.com/office/drawing/2014/main" id="{7D72957C-E4A1-D746-E9BB-011A50F22C01}"/>
              </a:ext>
            </a:extLst>
          </p:cNvPr>
          <p:cNvSpPr>
            <a:spLocks noGrp="1"/>
          </p:cNvSpPr>
          <p:nvPr>
            <p:ph type="body" sz="quarter" idx="11" hasCustomPrompt="1"/>
          </p:nvPr>
        </p:nvSpPr>
        <p:spPr>
          <a:xfrm>
            <a:off x="630000" y="5277525"/>
            <a:ext cx="9000000" cy="360000"/>
          </a:xfrm>
        </p:spPr>
        <p:txBody>
          <a:bodyPr/>
          <a:lstStyle>
            <a:lvl1pPr marL="0" indent="0">
              <a:buNone/>
              <a:defRPr sz="2000">
                <a:solidFill>
                  <a:schemeClr val="bg1"/>
                </a:solidFill>
              </a:defRPr>
            </a:lvl1pPr>
          </a:lstStyle>
          <a:p>
            <a:pPr lvl="0"/>
            <a:r>
              <a:rPr lang="en-US" dirty="0"/>
              <a:t>Name, Date, Year</a:t>
            </a:r>
            <a:endParaRPr lang="en-GB" dirty="0"/>
          </a:p>
        </p:txBody>
      </p:sp>
      <p:pic>
        <p:nvPicPr>
          <p:cNvPr id="6" name="Grafik 11">
            <a:extLst>
              <a:ext uri="{FF2B5EF4-FFF2-40B4-BE49-F238E27FC236}">
                <a16:creationId xmlns:a16="http://schemas.microsoft.com/office/drawing/2014/main" id="{FC3AA7F1-F8C0-F802-6AEB-0FF02A64B20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1963" y="6164039"/>
            <a:ext cx="1080000" cy="454961"/>
          </a:xfrm>
          <a:prstGeom prst="rect">
            <a:avLst/>
          </a:prstGeom>
        </p:spPr>
      </p:pic>
    </p:spTree>
    <p:extLst>
      <p:ext uri="{BB962C8B-B14F-4D97-AF65-F5344CB8AC3E}">
        <p14:creationId xmlns:p14="http://schemas.microsoft.com/office/powerpoint/2010/main" val="766708734"/>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columns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dirty="0"/>
              <a:t>Title</a:t>
            </a:r>
            <a:endParaRPr lang="en-GB" dirty="0"/>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dirty="0"/>
              <a:t>Subtitle</a:t>
            </a:r>
            <a:endParaRPr lang="en-GB" dirty="0"/>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333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3762000"/>
            <a:ext cx="3668400" cy="1794674"/>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4264781" y="333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4264782" y="3762000"/>
            <a:ext cx="3668400" cy="1794674"/>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12" name="Date Placeholder 11">
            <a:extLst>
              <a:ext uri="{FF2B5EF4-FFF2-40B4-BE49-F238E27FC236}">
                <a16:creationId xmlns:a16="http://schemas.microsoft.com/office/drawing/2014/main" id="{B443A3FF-0F18-EB95-B1F7-C0D79AC924F3}"/>
              </a:ext>
            </a:extLst>
          </p:cNvPr>
          <p:cNvSpPr>
            <a:spLocks noGrp="1"/>
          </p:cNvSpPr>
          <p:nvPr>
            <p:ph type="dt" sz="half" idx="18"/>
          </p:nvPr>
        </p:nvSpPr>
        <p:spPr/>
        <p:txBody>
          <a:bodyPr/>
          <a:lstStyle/>
          <a:p>
            <a:endParaRPr lang="en-GB" dirty="0"/>
          </a:p>
        </p:txBody>
      </p:sp>
      <p:sp>
        <p:nvSpPr>
          <p:cNvPr id="13" name="Footer Placeholder 12">
            <a:extLst>
              <a:ext uri="{FF2B5EF4-FFF2-40B4-BE49-F238E27FC236}">
                <a16:creationId xmlns:a16="http://schemas.microsoft.com/office/drawing/2014/main" id="{C9DCABAC-5282-175F-09B8-FD8020331035}"/>
              </a:ext>
            </a:extLst>
          </p:cNvPr>
          <p:cNvSpPr>
            <a:spLocks noGrp="1"/>
          </p:cNvSpPr>
          <p:nvPr>
            <p:ph type="ftr" sz="quarter" idx="19"/>
          </p:nvPr>
        </p:nvSpPr>
        <p:spPr/>
        <p:txBody>
          <a:bodyPr/>
          <a:lstStyle/>
          <a:p>
            <a:r>
              <a:rPr lang="en-GB"/>
              <a:t>Digitalization in Forvis Mazars</a:t>
            </a:r>
            <a:endParaRPr lang="en-GB" dirty="0"/>
          </a:p>
        </p:txBody>
      </p:sp>
      <p:sp>
        <p:nvSpPr>
          <p:cNvPr id="14" name="Slide Number Placeholder 13">
            <a:extLst>
              <a:ext uri="{FF2B5EF4-FFF2-40B4-BE49-F238E27FC236}">
                <a16:creationId xmlns:a16="http://schemas.microsoft.com/office/drawing/2014/main" id="{12BB74EE-C12E-99A7-A96E-0DC8CC0DBDFD}"/>
              </a:ext>
            </a:extLst>
          </p:cNvPr>
          <p:cNvSpPr>
            <a:spLocks noGrp="1"/>
          </p:cNvSpPr>
          <p:nvPr>
            <p:ph type="sldNum" sz="quarter" idx="20"/>
          </p:nvPr>
        </p:nvSpPr>
        <p:spPr/>
        <p:txBody>
          <a:bodyPr/>
          <a:lstStyle/>
          <a:p>
            <a:fld id="{721C06D9-4617-44B0-8711-1EF1C439A609}" type="slidenum">
              <a:rPr lang="en-GB" smtClean="0"/>
              <a:pPr/>
              <a:t>‹#›</a:t>
            </a:fld>
            <a:endParaRPr lang="en-GB" dirty="0"/>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8223563" y="333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8223564" y="3762000"/>
            <a:ext cx="3668400" cy="1794674"/>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15" name="Picture Placeholder 14">
            <a:extLst>
              <a:ext uri="{FF2B5EF4-FFF2-40B4-BE49-F238E27FC236}">
                <a16:creationId xmlns:a16="http://schemas.microsoft.com/office/drawing/2014/main" id="{B4DCCE1F-07CA-AB40-F546-DC01E18A40D4}"/>
              </a:ext>
            </a:extLst>
          </p:cNvPr>
          <p:cNvSpPr>
            <a:spLocks noGrp="1"/>
          </p:cNvSpPr>
          <p:nvPr>
            <p:ph type="pic" sz="quarter" idx="23"/>
          </p:nvPr>
        </p:nvSpPr>
        <p:spPr>
          <a:xfrm>
            <a:off x="305999" y="1258888"/>
            <a:ext cx="3668400" cy="1881000"/>
          </a:xfrm>
          <a:solidFill>
            <a:schemeClr val="bg1">
              <a:lumMod val="95000"/>
            </a:schemeClr>
          </a:solidFill>
        </p:spPr>
        <p:txBody>
          <a:bodyPr anchor="ctr"/>
          <a:lstStyle>
            <a:lvl1pPr marL="0" indent="0" algn="ctr">
              <a:buNone/>
              <a:defRPr/>
            </a:lvl1pPr>
          </a:lstStyle>
          <a:p>
            <a:r>
              <a:rPr lang="cs-CZ"/>
              <a:t>Kliknutím na ikonu přidáte obrázek.</a:t>
            </a:r>
            <a:endParaRPr lang="en-GB"/>
          </a:p>
        </p:txBody>
      </p:sp>
      <p:sp>
        <p:nvSpPr>
          <p:cNvPr id="17" name="Picture Placeholder 14">
            <a:extLst>
              <a:ext uri="{FF2B5EF4-FFF2-40B4-BE49-F238E27FC236}">
                <a16:creationId xmlns:a16="http://schemas.microsoft.com/office/drawing/2014/main" id="{12ADB6C8-AFC8-960F-E3B0-DC264E1965A1}"/>
              </a:ext>
            </a:extLst>
          </p:cNvPr>
          <p:cNvSpPr>
            <a:spLocks noGrp="1"/>
          </p:cNvSpPr>
          <p:nvPr>
            <p:ph type="pic" sz="quarter" idx="24"/>
          </p:nvPr>
        </p:nvSpPr>
        <p:spPr>
          <a:xfrm>
            <a:off x="4264781" y="1258888"/>
            <a:ext cx="3668400" cy="1881000"/>
          </a:xfrm>
          <a:solidFill>
            <a:schemeClr val="bg1">
              <a:lumMod val="95000"/>
            </a:schemeClr>
          </a:solidFill>
        </p:spPr>
        <p:txBody>
          <a:bodyPr anchor="ctr"/>
          <a:lstStyle>
            <a:lvl1pPr marL="0" indent="0" algn="ctr">
              <a:buNone/>
              <a:defRPr/>
            </a:lvl1pPr>
          </a:lstStyle>
          <a:p>
            <a:r>
              <a:rPr lang="cs-CZ"/>
              <a:t>Kliknutím na ikonu přidáte obrázek.</a:t>
            </a:r>
            <a:endParaRPr lang="en-GB"/>
          </a:p>
        </p:txBody>
      </p:sp>
      <p:sp>
        <p:nvSpPr>
          <p:cNvPr id="18" name="Picture Placeholder 14">
            <a:extLst>
              <a:ext uri="{FF2B5EF4-FFF2-40B4-BE49-F238E27FC236}">
                <a16:creationId xmlns:a16="http://schemas.microsoft.com/office/drawing/2014/main" id="{6C1568C1-CB71-7803-639B-A505F707EFA1}"/>
              </a:ext>
            </a:extLst>
          </p:cNvPr>
          <p:cNvSpPr>
            <a:spLocks noGrp="1"/>
          </p:cNvSpPr>
          <p:nvPr>
            <p:ph type="pic" sz="quarter" idx="25"/>
          </p:nvPr>
        </p:nvSpPr>
        <p:spPr>
          <a:xfrm>
            <a:off x="8223563" y="1258888"/>
            <a:ext cx="3668400" cy="1881000"/>
          </a:xfrm>
          <a:solidFill>
            <a:schemeClr val="bg1">
              <a:lumMod val="95000"/>
            </a:schemeClr>
          </a:solidFill>
        </p:spPr>
        <p:txBody>
          <a:bodyPr anchor="ctr"/>
          <a:lstStyle>
            <a:lvl1pPr marL="0" indent="0" algn="ctr">
              <a:buNone/>
              <a:defRPr/>
            </a:lvl1pPr>
          </a:lstStyle>
          <a:p>
            <a:r>
              <a:rPr lang="cs-CZ"/>
              <a:t>Kliknutím na ikonu přidáte obrázek.</a:t>
            </a:r>
            <a:endParaRPr lang="en-GB"/>
          </a:p>
        </p:txBody>
      </p:sp>
    </p:spTree>
    <p:extLst>
      <p:ext uri="{BB962C8B-B14F-4D97-AF65-F5344CB8AC3E}">
        <p14:creationId xmlns:p14="http://schemas.microsoft.com/office/powerpoint/2010/main" val="23064514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hree columns with 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dirty="0"/>
              <a:t>Title</a:t>
            </a:r>
            <a:endParaRPr lang="en-GB" dirty="0"/>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dirty="0"/>
              <a:t>Subtitle</a:t>
            </a:r>
            <a:endParaRPr lang="en-GB" dirty="0"/>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21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2592000"/>
            <a:ext cx="3668400" cy="335795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4264781" y="21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4264782" y="2592000"/>
            <a:ext cx="3668400" cy="335795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12" name="Date Placeholder 11">
            <a:extLst>
              <a:ext uri="{FF2B5EF4-FFF2-40B4-BE49-F238E27FC236}">
                <a16:creationId xmlns:a16="http://schemas.microsoft.com/office/drawing/2014/main" id="{B443A3FF-0F18-EB95-B1F7-C0D79AC924F3}"/>
              </a:ext>
            </a:extLst>
          </p:cNvPr>
          <p:cNvSpPr>
            <a:spLocks noGrp="1"/>
          </p:cNvSpPr>
          <p:nvPr>
            <p:ph type="dt" sz="half" idx="18"/>
          </p:nvPr>
        </p:nvSpPr>
        <p:spPr/>
        <p:txBody>
          <a:bodyPr/>
          <a:lstStyle/>
          <a:p>
            <a:endParaRPr lang="en-GB" dirty="0"/>
          </a:p>
        </p:txBody>
      </p:sp>
      <p:sp>
        <p:nvSpPr>
          <p:cNvPr id="13" name="Footer Placeholder 12">
            <a:extLst>
              <a:ext uri="{FF2B5EF4-FFF2-40B4-BE49-F238E27FC236}">
                <a16:creationId xmlns:a16="http://schemas.microsoft.com/office/drawing/2014/main" id="{C9DCABAC-5282-175F-09B8-FD8020331035}"/>
              </a:ext>
            </a:extLst>
          </p:cNvPr>
          <p:cNvSpPr>
            <a:spLocks noGrp="1"/>
          </p:cNvSpPr>
          <p:nvPr>
            <p:ph type="ftr" sz="quarter" idx="19"/>
          </p:nvPr>
        </p:nvSpPr>
        <p:spPr/>
        <p:txBody>
          <a:bodyPr/>
          <a:lstStyle/>
          <a:p>
            <a:r>
              <a:rPr lang="en-GB"/>
              <a:t>Digitalization in Forvis Mazars</a:t>
            </a:r>
            <a:endParaRPr lang="en-GB" dirty="0"/>
          </a:p>
        </p:txBody>
      </p:sp>
      <p:sp>
        <p:nvSpPr>
          <p:cNvPr id="14" name="Slide Number Placeholder 13">
            <a:extLst>
              <a:ext uri="{FF2B5EF4-FFF2-40B4-BE49-F238E27FC236}">
                <a16:creationId xmlns:a16="http://schemas.microsoft.com/office/drawing/2014/main" id="{12BB74EE-C12E-99A7-A96E-0DC8CC0DBDFD}"/>
              </a:ext>
            </a:extLst>
          </p:cNvPr>
          <p:cNvSpPr>
            <a:spLocks noGrp="1"/>
          </p:cNvSpPr>
          <p:nvPr>
            <p:ph type="sldNum" sz="quarter" idx="20"/>
          </p:nvPr>
        </p:nvSpPr>
        <p:spPr/>
        <p:txBody>
          <a:bodyPr/>
          <a:lstStyle/>
          <a:p>
            <a:fld id="{721C06D9-4617-44B0-8711-1EF1C439A609}" type="slidenum">
              <a:rPr lang="en-GB" smtClean="0"/>
              <a:pPr/>
              <a:t>‹#›</a:t>
            </a:fld>
            <a:endParaRPr lang="en-GB" dirty="0"/>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8223563" y="21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8223564" y="2592000"/>
            <a:ext cx="3668400" cy="335795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5" name="Text Placeholder 15">
            <a:extLst>
              <a:ext uri="{FF2B5EF4-FFF2-40B4-BE49-F238E27FC236}">
                <a16:creationId xmlns:a16="http://schemas.microsoft.com/office/drawing/2014/main" id="{C37BD24B-0050-8906-E9F3-CBBB1D82894E}"/>
              </a:ext>
            </a:extLst>
          </p:cNvPr>
          <p:cNvSpPr>
            <a:spLocks noGrp="1"/>
          </p:cNvSpPr>
          <p:nvPr>
            <p:ph type="body" sz="quarter" idx="23" hasCustomPrompt="1"/>
          </p:nvPr>
        </p:nvSpPr>
        <p:spPr>
          <a:xfrm>
            <a:off x="305999" y="1258888"/>
            <a:ext cx="11581200" cy="720000"/>
          </a:xfrm>
        </p:spPr>
        <p:txBody>
          <a:bodyPr/>
          <a:lstStyle>
            <a:lvl1pPr marL="0" indent="0">
              <a:buNone/>
              <a:defRPr sz="1800"/>
            </a:lvl1pPr>
            <a:lvl2pPr marL="176213" indent="0">
              <a:buNone/>
              <a:defRPr sz="2000"/>
            </a:lvl2pPr>
            <a:lvl3pPr marL="357188" indent="0">
              <a:buNone/>
              <a:defRPr sz="2000"/>
            </a:lvl3pPr>
            <a:lvl4pPr marL="534988" indent="0">
              <a:buNone/>
              <a:defRPr sz="2000"/>
            </a:lvl4pPr>
            <a:lvl5pPr marL="715963" indent="0">
              <a:buNone/>
              <a:defRPr sz="2000"/>
            </a:lvl5pPr>
          </a:lstStyle>
          <a:p>
            <a:pPr lvl="0"/>
            <a:r>
              <a:rPr lang="en-US" dirty="0"/>
              <a:t>Room for introductory text (2 lines maximum)</a:t>
            </a:r>
          </a:p>
        </p:txBody>
      </p:sp>
    </p:spTree>
    <p:extLst>
      <p:ext uri="{BB962C8B-B14F-4D97-AF65-F5344CB8AC3E}">
        <p14:creationId xmlns:p14="http://schemas.microsoft.com/office/powerpoint/2010/main" val="577181732"/>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columns no 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dirty="0"/>
              <a:t>Title</a:t>
            </a:r>
            <a:endParaRPr lang="en-GB" dirty="0"/>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dirty="0"/>
              <a:t>Subtitle</a:t>
            </a:r>
            <a:endParaRPr lang="en-GB" dirty="0"/>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12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1692000"/>
            <a:ext cx="3668400" cy="425795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4264781" y="12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4264782" y="1692000"/>
            <a:ext cx="3668400" cy="425795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12" name="Date Placeholder 11">
            <a:extLst>
              <a:ext uri="{FF2B5EF4-FFF2-40B4-BE49-F238E27FC236}">
                <a16:creationId xmlns:a16="http://schemas.microsoft.com/office/drawing/2014/main" id="{B443A3FF-0F18-EB95-B1F7-C0D79AC924F3}"/>
              </a:ext>
            </a:extLst>
          </p:cNvPr>
          <p:cNvSpPr>
            <a:spLocks noGrp="1"/>
          </p:cNvSpPr>
          <p:nvPr>
            <p:ph type="dt" sz="half" idx="18"/>
          </p:nvPr>
        </p:nvSpPr>
        <p:spPr/>
        <p:txBody>
          <a:bodyPr/>
          <a:lstStyle/>
          <a:p>
            <a:endParaRPr lang="en-GB" dirty="0"/>
          </a:p>
        </p:txBody>
      </p:sp>
      <p:sp>
        <p:nvSpPr>
          <p:cNvPr id="13" name="Footer Placeholder 12">
            <a:extLst>
              <a:ext uri="{FF2B5EF4-FFF2-40B4-BE49-F238E27FC236}">
                <a16:creationId xmlns:a16="http://schemas.microsoft.com/office/drawing/2014/main" id="{C9DCABAC-5282-175F-09B8-FD8020331035}"/>
              </a:ext>
            </a:extLst>
          </p:cNvPr>
          <p:cNvSpPr>
            <a:spLocks noGrp="1"/>
          </p:cNvSpPr>
          <p:nvPr>
            <p:ph type="ftr" sz="quarter" idx="19"/>
          </p:nvPr>
        </p:nvSpPr>
        <p:spPr/>
        <p:txBody>
          <a:bodyPr/>
          <a:lstStyle/>
          <a:p>
            <a:r>
              <a:rPr lang="en-GB"/>
              <a:t>Digitalization in Forvis Mazars</a:t>
            </a:r>
            <a:endParaRPr lang="en-GB" dirty="0"/>
          </a:p>
        </p:txBody>
      </p:sp>
      <p:sp>
        <p:nvSpPr>
          <p:cNvPr id="14" name="Slide Number Placeholder 13">
            <a:extLst>
              <a:ext uri="{FF2B5EF4-FFF2-40B4-BE49-F238E27FC236}">
                <a16:creationId xmlns:a16="http://schemas.microsoft.com/office/drawing/2014/main" id="{12BB74EE-C12E-99A7-A96E-0DC8CC0DBDFD}"/>
              </a:ext>
            </a:extLst>
          </p:cNvPr>
          <p:cNvSpPr>
            <a:spLocks noGrp="1"/>
          </p:cNvSpPr>
          <p:nvPr>
            <p:ph type="sldNum" sz="quarter" idx="20"/>
          </p:nvPr>
        </p:nvSpPr>
        <p:spPr/>
        <p:txBody>
          <a:bodyPr/>
          <a:lstStyle/>
          <a:p>
            <a:fld id="{721C06D9-4617-44B0-8711-1EF1C439A609}" type="slidenum">
              <a:rPr lang="en-GB" smtClean="0"/>
              <a:pPr/>
              <a:t>‹#›</a:t>
            </a:fld>
            <a:endParaRPr lang="en-GB" dirty="0"/>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8223563" y="12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8223564" y="1692000"/>
            <a:ext cx="3668400" cy="425795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Tree>
    <p:extLst>
      <p:ext uri="{BB962C8B-B14F-4D97-AF65-F5344CB8AC3E}">
        <p14:creationId xmlns:p14="http://schemas.microsoft.com/office/powerpoint/2010/main" val="1650293757"/>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ur columns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dirty="0"/>
              <a:t>Title</a:t>
            </a:r>
            <a:endParaRPr lang="en-GB" dirty="0"/>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dirty="0"/>
              <a:t>Subtitle</a:t>
            </a:r>
            <a:endParaRPr lang="en-GB" dirty="0"/>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3330141"/>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3762000"/>
            <a:ext cx="2678400" cy="218795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3275187" y="3330141"/>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3275188" y="3762000"/>
            <a:ext cx="2678400" cy="218795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12" name="Date Placeholder 11">
            <a:extLst>
              <a:ext uri="{FF2B5EF4-FFF2-40B4-BE49-F238E27FC236}">
                <a16:creationId xmlns:a16="http://schemas.microsoft.com/office/drawing/2014/main" id="{B443A3FF-0F18-EB95-B1F7-C0D79AC924F3}"/>
              </a:ext>
            </a:extLst>
          </p:cNvPr>
          <p:cNvSpPr>
            <a:spLocks noGrp="1"/>
          </p:cNvSpPr>
          <p:nvPr>
            <p:ph type="dt" sz="half" idx="18"/>
          </p:nvPr>
        </p:nvSpPr>
        <p:spPr/>
        <p:txBody>
          <a:bodyPr/>
          <a:lstStyle/>
          <a:p>
            <a:endParaRPr lang="en-GB" dirty="0"/>
          </a:p>
        </p:txBody>
      </p:sp>
      <p:sp>
        <p:nvSpPr>
          <p:cNvPr id="13" name="Footer Placeholder 12">
            <a:extLst>
              <a:ext uri="{FF2B5EF4-FFF2-40B4-BE49-F238E27FC236}">
                <a16:creationId xmlns:a16="http://schemas.microsoft.com/office/drawing/2014/main" id="{C9DCABAC-5282-175F-09B8-FD8020331035}"/>
              </a:ext>
            </a:extLst>
          </p:cNvPr>
          <p:cNvSpPr>
            <a:spLocks noGrp="1"/>
          </p:cNvSpPr>
          <p:nvPr>
            <p:ph type="ftr" sz="quarter" idx="19"/>
          </p:nvPr>
        </p:nvSpPr>
        <p:spPr/>
        <p:txBody>
          <a:bodyPr/>
          <a:lstStyle/>
          <a:p>
            <a:r>
              <a:rPr lang="en-GB"/>
              <a:t>Digitalization in Forvis Mazars</a:t>
            </a:r>
            <a:endParaRPr lang="en-GB" dirty="0"/>
          </a:p>
        </p:txBody>
      </p:sp>
      <p:sp>
        <p:nvSpPr>
          <p:cNvPr id="14" name="Slide Number Placeholder 13">
            <a:extLst>
              <a:ext uri="{FF2B5EF4-FFF2-40B4-BE49-F238E27FC236}">
                <a16:creationId xmlns:a16="http://schemas.microsoft.com/office/drawing/2014/main" id="{12BB74EE-C12E-99A7-A96E-0DC8CC0DBDFD}"/>
              </a:ext>
            </a:extLst>
          </p:cNvPr>
          <p:cNvSpPr>
            <a:spLocks noGrp="1"/>
          </p:cNvSpPr>
          <p:nvPr>
            <p:ph type="sldNum" sz="quarter" idx="20"/>
          </p:nvPr>
        </p:nvSpPr>
        <p:spPr/>
        <p:txBody>
          <a:bodyPr/>
          <a:lstStyle/>
          <a:p>
            <a:fld id="{721C06D9-4617-44B0-8711-1EF1C439A609}" type="slidenum">
              <a:rPr lang="en-GB" smtClean="0"/>
              <a:pPr/>
              <a:t>‹#›</a:t>
            </a:fld>
            <a:endParaRPr lang="en-GB" dirty="0"/>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6244375" y="3330141"/>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6244376" y="3762000"/>
            <a:ext cx="2678400" cy="218795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15" name="Picture Placeholder 14">
            <a:extLst>
              <a:ext uri="{FF2B5EF4-FFF2-40B4-BE49-F238E27FC236}">
                <a16:creationId xmlns:a16="http://schemas.microsoft.com/office/drawing/2014/main" id="{B4DCCE1F-07CA-AB40-F546-DC01E18A40D4}"/>
              </a:ext>
            </a:extLst>
          </p:cNvPr>
          <p:cNvSpPr>
            <a:spLocks noGrp="1"/>
          </p:cNvSpPr>
          <p:nvPr>
            <p:ph type="pic" sz="quarter" idx="23"/>
          </p:nvPr>
        </p:nvSpPr>
        <p:spPr>
          <a:xfrm>
            <a:off x="305999" y="1258888"/>
            <a:ext cx="2678400" cy="1881000"/>
          </a:xfrm>
          <a:solidFill>
            <a:schemeClr val="bg1">
              <a:lumMod val="95000"/>
            </a:schemeClr>
          </a:solidFill>
        </p:spPr>
        <p:txBody>
          <a:bodyPr anchor="ctr"/>
          <a:lstStyle>
            <a:lvl1pPr marL="0" indent="0" algn="ctr">
              <a:buNone/>
              <a:defRPr/>
            </a:lvl1pPr>
          </a:lstStyle>
          <a:p>
            <a:r>
              <a:rPr lang="cs-CZ"/>
              <a:t>Kliknutím na ikonu přidáte obrázek.</a:t>
            </a:r>
            <a:endParaRPr lang="en-GB" dirty="0"/>
          </a:p>
        </p:txBody>
      </p:sp>
      <p:sp>
        <p:nvSpPr>
          <p:cNvPr id="17" name="Picture Placeholder 14">
            <a:extLst>
              <a:ext uri="{FF2B5EF4-FFF2-40B4-BE49-F238E27FC236}">
                <a16:creationId xmlns:a16="http://schemas.microsoft.com/office/drawing/2014/main" id="{12ADB6C8-AFC8-960F-E3B0-DC264E1965A1}"/>
              </a:ext>
            </a:extLst>
          </p:cNvPr>
          <p:cNvSpPr>
            <a:spLocks noGrp="1"/>
          </p:cNvSpPr>
          <p:nvPr>
            <p:ph type="pic" sz="quarter" idx="24"/>
          </p:nvPr>
        </p:nvSpPr>
        <p:spPr>
          <a:xfrm>
            <a:off x="3275187" y="1258888"/>
            <a:ext cx="2678400" cy="1881000"/>
          </a:xfrm>
          <a:solidFill>
            <a:schemeClr val="bg1">
              <a:lumMod val="95000"/>
            </a:schemeClr>
          </a:solidFill>
        </p:spPr>
        <p:txBody>
          <a:bodyPr anchor="ctr"/>
          <a:lstStyle>
            <a:lvl1pPr marL="0" indent="0" algn="ctr">
              <a:buNone/>
              <a:defRPr/>
            </a:lvl1pPr>
          </a:lstStyle>
          <a:p>
            <a:r>
              <a:rPr lang="cs-CZ"/>
              <a:t>Kliknutím na ikonu přidáte obrázek.</a:t>
            </a:r>
            <a:endParaRPr lang="en-GB"/>
          </a:p>
        </p:txBody>
      </p:sp>
      <p:sp>
        <p:nvSpPr>
          <p:cNvPr id="18" name="Picture Placeholder 14">
            <a:extLst>
              <a:ext uri="{FF2B5EF4-FFF2-40B4-BE49-F238E27FC236}">
                <a16:creationId xmlns:a16="http://schemas.microsoft.com/office/drawing/2014/main" id="{6C1568C1-CB71-7803-639B-A505F707EFA1}"/>
              </a:ext>
            </a:extLst>
          </p:cNvPr>
          <p:cNvSpPr>
            <a:spLocks noGrp="1"/>
          </p:cNvSpPr>
          <p:nvPr>
            <p:ph type="pic" sz="quarter" idx="25"/>
          </p:nvPr>
        </p:nvSpPr>
        <p:spPr>
          <a:xfrm>
            <a:off x="6244375" y="1258888"/>
            <a:ext cx="2678400" cy="1881000"/>
          </a:xfrm>
          <a:solidFill>
            <a:schemeClr val="bg1">
              <a:lumMod val="95000"/>
            </a:schemeClr>
          </a:solidFill>
        </p:spPr>
        <p:txBody>
          <a:bodyPr anchor="ctr"/>
          <a:lstStyle>
            <a:lvl1pPr marL="0" indent="0" algn="ctr">
              <a:buNone/>
              <a:defRPr/>
            </a:lvl1pPr>
          </a:lstStyle>
          <a:p>
            <a:r>
              <a:rPr lang="cs-CZ"/>
              <a:t>Kliknutím na ikonu přidáte obrázek.</a:t>
            </a:r>
            <a:endParaRPr lang="en-GB"/>
          </a:p>
        </p:txBody>
      </p:sp>
      <p:sp>
        <p:nvSpPr>
          <p:cNvPr id="5" name="Text Placeholder 8">
            <a:extLst>
              <a:ext uri="{FF2B5EF4-FFF2-40B4-BE49-F238E27FC236}">
                <a16:creationId xmlns:a16="http://schemas.microsoft.com/office/drawing/2014/main" id="{97754957-74D7-D0D5-848B-39C3E526E658}"/>
              </a:ext>
            </a:extLst>
          </p:cNvPr>
          <p:cNvSpPr>
            <a:spLocks noGrp="1"/>
          </p:cNvSpPr>
          <p:nvPr>
            <p:ph type="body" sz="quarter" idx="26" hasCustomPrompt="1"/>
          </p:nvPr>
        </p:nvSpPr>
        <p:spPr>
          <a:xfrm>
            <a:off x="9213562" y="3330141"/>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8" name="Content Placeholder 10">
            <a:extLst>
              <a:ext uri="{FF2B5EF4-FFF2-40B4-BE49-F238E27FC236}">
                <a16:creationId xmlns:a16="http://schemas.microsoft.com/office/drawing/2014/main" id="{AE165B66-0E91-F9C6-89CF-10EFF86FB3F5}"/>
              </a:ext>
            </a:extLst>
          </p:cNvPr>
          <p:cNvSpPr>
            <a:spLocks noGrp="1"/>
          </p:cNvSpPr>
          <p:nvPr>
            <p:ph sz="quarter" idx="27"/>
          </p:nvPr>
        </p:nvSpPr>
        <p:spPr>
          <a:xfrm>
            <a:off x="9213563" y="3762000"/>
            <a:ext cx="2678400" cy="218795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16" name="Picture Placeholder 14">
            <a:extLst>
              <a:ext uri="{FF2B5EF4-FFF2-40B4-BE49-F238E27FC236}">
                <a16:creationId xmlns:a16="http://schemas.microsoft.com/office/drawing/2014/main" id="{A4852636-0F70-E002-0651-FFDDB11BF955}"/>
              </a:ext>
            </a:extLst>
          </p:cNvPr>
          <p:cNvSpPr>
            <a:spLocks noGrp="1"/>
          </p:cNvSpPr>
          <p:nvPr>
            <p:ph type="pic" sz="quarter" idx="28"/>
          </p:nvPr>
        </p:nvSpPr>
        <p:spPr>
          <a:xfrm>
            <a:off x="9213562" y="1258888"/>
            <a:ext cx="2678400" cy="1881000"/>
          </a:xfrm>
          <a:solidFill>
            <a:schemeClr val="bg1">
              <a:lumMod val="95000"/>
            </a:schemeClr>
          </a:solidFill>
        </p:spPr>
        <p:txBody>
          <a:bodyPr anchor="ctr"/>
          <a:lstStyle>
            <a:lvl1pPr marL="0" indent="0" algn="ctr">
              <a:buNone/>
              <a:defRPr/>
            </a:lvl1pPr>
          </a:lstStyle>
          <a:p>
            <a:r>
              <a:rPr lang="cs-CZ"/>
              <a:t>Kliknutím na ikonu přidáte obrázek.</a:t>
            </a:r>
            <a:endParaRPr lang="en-GB"/>
          </a:p>
        </p:txBody>
      </p:sp>
    </p:spTree>
    <p:extLst>
      <p:ext uri="{BB962C8B-B14F-4D97-AF65-F5344CB8AC3E}">
        <p14:creationId xmlns:p14="http://schemas.microsoft.com/office/powerpoint/2010/main" val="3440006690"/>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ur columns with banner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dirty="0"/>
              <a:t>Title</a:t>
            </a:r>
            <a:endParaRPr lang="en-GB" dirty="0"/>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dirty="0"/>
              <a:t>Subtitle</a:t>
            </a:r>
            <a:endParaRPr lang="en-GB" dirty="0"/>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21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2592000"/>
            <a:ext cx="2678400" cy="335795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3275187" y="21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3275188" y="2592000"/>
            <a:ext cx="2678400" cy="335795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12" name="Date Placeholder 11">
            <a:extLst>
              <a:ext uri="{FF2B5EF4-FFF2-40B4-BE49-F238E27FC236}">
                <a16:creationId xmlns:a16="http://schemas.microsoft.com/office/drawing/2014/main" id="{B443A3FF-0F18-EB95-B1F7-C0D79AC924F3}"/>
              </a:ext>
            </a:extLst>
          </p:cNvPr>
          <p:cNvSpPr>
            <a:spLocks noGrp="1"/>
          </p:cNvSpPr>
          <p:nvPr>
            <p:ph type="dt" sz="half" idx="18"/>
          </p:nvPr>
        </p:nvSpPr>
        <p:spPr/>
        <p:txBody>
          <a:bodyPr/>
          <a:lstStyle/>
          <a:p>
            <a:endParaRPr lang="en-GB" dirty="0"/>
          </a:p>
        </p:txBody>
      </p:sp>
      <p:sp>
        <p:nvSpPr>
          <p:cNvPr id="13" name="Footer Placeholder 12">
            <a:extLst>
              <a:ext uri="{FF2B5EF4-FFF2-40B4-BE49-F238E27FC236}">
                <a16:creationId xmlns:a16="http://schemas.microsoft.com/office/drawing/2014/main" id="{C9DCABAC-5282-175F-09B8-FD8020331035}"/>
              </a:ext>
            </a:extLst>
          </p:cNvPr>
          <p:cNvSpPr>
            <a:spLocks noGrp="1"/>
          </p:cNvSpPr>
          <p:nvPr>
            <p:ph type="ftr" sz="quarter" idx="19"/>
          </p:nvPr>
        </p:nvSpPr>
        <p:spPr/>
        <p:txBody>
          <a:bodyPr/>
          <a:lstStyle/>
          <a:p>
            <a:r>
              <a:rPr lang="en-GB"/>
              <a:t>Digitalization in Forvis Mazars</a:t>
            </a:r>
            <a:endParaRPr lang="en-GB" dirty="0"/>
          </a:p>
        </p:txBody>
      </p:sp>
      <p:sp>
        <p:nvSpPr>
          <p:cNvPr id="14" name="Slide Number Placeholder 13">
            <a:extLst>
              <a:ext uri="{FF2B5EF4-FFF2-40B4-BE49-F238E27FC236}">
                <a16:creationId xmlns:a16="http://schemas.microsoft.com/office/drawing/2014/main" id="{12BB74EE-C12E-99A7-A96E-0DC8CC0DBDFD}"/>
              </a:ext>
            </a:extLst>
          </p:cNvPr>
          <p:cNvSpPr>
            <a:spLocks noGrp="1"/>
          </p:cNvSpPr>
          <p:nvPr>
            <p:ph type="sldNum" sz="quarter" idx="20"/>
          </p:nvPr>
        </p:nvSpPr>
        <p:spPr/>
        <p:txBody>
          <a:bodyPr/>
          <a:lstStyle/>
          <a:p>
            <a:fld id="{721C06D9-4617-44B0-8711-1EF1C439A609}" type="slidenum">
              <a:rPr lang="en-GB" smtClean="0"/>
              <a:pPr/>
              <a:t>‹#›</a:t>
            </a:fld>
            <a:endParaRPr lang="en-GB" dirty="0"/>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6244375" y="21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6244376" y="2592000"/>
            <a:ext cx="2678400" cy="335795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15" name="Picture Placeholder 14">
            <a:extLst>
              <a:ext uri="{FF2B5EF4-FFF2-40B4-BE49-F238E27FC236}">
                <a16:creationId xmlns:a16="http://schemas.microsoft.com/office/drawing/2014/main" id="{B4DCCE1F-07CA-AB40-F546-DC01E18A40D4}"/>
              </a:ext>
            </a:extLst>
          </p:cNvPr>
          <p:cNvSpPr>
            <a:spLocks noGrp="1"/>
          </p:cNvSpPr>
          <p:nvPr>
            <p:ph type="pic" sz="quarter" idx="23"/>
          </p:nvPr>
        </p:nvSpPr>
        <p:spPr>
          <a:xfrm>
            <a:off x="305999" y="1260000"/>
            <a:ext cx="2678400" cy="720000"/>
          </a:xfrm>
          <a:solidFill>
            <a:schemeClr val="bg1">
              <a:lumMod val="95000"/>
            </a:schemeClr>
          </a:solidFill>
        </p:spPr>
        <p:txBody>
          <a:bodyPr anchor="ctr"/>
          <a:lstStyle>
            <a:lvl1pPr marL="0" indent="0" algn="ctr">
              <a:buNone/>
              <a:defRPr/>
            </a:lvl1pPr>
          </a:lstStyle>
          <a:p>
            <a:r>
              <a:rPr lang="cs-CZ"/>
              <a:t>Kliknutím na ikonu přidáte obrázek.</a:t>
            </a:r>
            <a:endParaRPr lang="en-GB" dirty="0"/>
          </a:p>
        </p:txBody>
      </p:sp>
      <p:sp>
        <p:nvSpPr>
          <p:cNvPr id="17" name="Picture Placeholder 14">
            <a:extLst>
              <a:ext uri="{FF2B5EF4-FFF2-40B4-BE49-F238E27FC236}">
                <a16:creationId xmlns:a16="http://schemas.microsoft.com/office/drawing/2014/main" id="{12ADB6C8-AFC8-960F-E3B0-DC264E1965A1}"/>
              </a:ext>
            </a:extLst>
          </p:cNvPr>
          <p:cNvSpPr>
            <a:spLocks noGrp="1"/>
          </p:cNvSpPr>
          <p:nvPr>
            <p:ph type="pic" sz="quarter" idx="24"/>
          </p:nvPr>
        </p:nvSpPr>
        <p:spPr>
          <a:xfrm>
            <a:off x="3275187" y="1260000"/>
            <a:ext cx="2678400" cy="720000"/>
          </a:xfrm>
          <a:solidFill>
            <a:schemeClr val="bg1">
              <a:lumMod val="95000"/>
            </a:schemeClr>
          </a:solidFill>
        </p:spPr>
        <p:txBody>
          <a:bodyPr anchor="ctr"/>
          <a:lstStyle>
            <a:lvl1pPr marL="0" indent="0" algn="ctr">
              <a:buNone/>
              <a:defRPr/>
            </a:lvl1pPr>
          </a:lstStyle>
          <a:p>
            <a:r>
              <a:rPr lang="cs-CZ"/>
              <a:t>Kliknutím na ikonu přidáte obrázek.</a:t>
            </a:r>
            <a:endParaRPr lang="en-GB"/>
          </a:p>
        </p:txBody>
      </p:sp>
      <p:sp>
        <p:nvSpPr>
          <p:cNvPr id="18" name="Picture Placeholder 14">
            <a:extLst>
              <a:ext uri="{FF2B5EF4-FFF2-40B4-BE49-F238E27FC236}">
                <a16:creationId xmlns:a16="http://schemas.microsoft.com/office/drawing/2014/main" id="{6C1568C1-CB71-7803-639B-A505F707EFA1}"/>
              </a:ext>
            </a:extLst>
          </p:cNvPr>
          <p:cNvSpPr>
            <a:spLocks noGrp="1"/>
          </p:cNvSpPr>
          <p:nvPr>
            <p:ph type="pic" sz="quarter" idx="25"/>
          </p:nvPr>
        </p:nvSpPr>
        <p:spPr>
          <a:xfrm>
            <a:off x="6244375" y="1260000"/>
            <a:ext cx="2678400" cy="720000"/>
          </a:xfrm>
          <a:solidFill>
            <a:schemeClr val="bg1">
              <a:lumMod val="95000"/>
            </a:schemeClr>
          </a:solidFill>
        </p:spPr>
        <p:txBody>
          <a:bodyPr anchor="ctr"/>
          <a:lstStyle>
            <a:lvl1pPr marL="0" indent="0" algn="ctr">
              <a:buNone/>
              <a:defRPr/>
            </a:lvl1pPr>
          </a:lstStyle>
          <a:p>
            <a:r>
              <a:rPr lang="cs-CZ"/>
              <a:t>Kliknutím na ikonu přidáte obrázek.</a:t>
            </a:r>
            <a:endParaRPr lang="en-GB"/>
          </a:p>
        </p:txBody>
      </p:sp>
      <p:sp>
        <p:nvSpPr>
          <p:cNvPr id="5" name="Text Placeholder 8">
            <a:extLst>
              <a:ext uri="{FF2B5EF4-FFF2-40B4-BE49-F238E27FC236}">
                <a16:creationId xmlns:a16="http://schemas.microsoft.com/office/drawing/2014/main" id="{97754957-74D7-D0D5-848B-39C3E526E658}"/>
              </a:ext>
            </a:extLst>
          </p:cNvPr>
          <p:cNvSpPr>
            <a:spLocks noGrp="1"/>
          </p:cNvSpPr>
          <p:nvPr>
            <p:ph type="body" sz="quarter" idx="26" hasCustomPrompt="1"/>
          </p:nvPr>
        </p:nvSpPr>
        <p:spPr>
          <a:xfrm>
            <a:off x="9213562" y="21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8" name="Content Placeholder 10">
            <a:extLst>
              <a:ext uri="{FF2B5EF4-FFF2-40B4-BE49-F238E27FC236}">
                <a16:creationId xmlns:a16="http://schemas.microsoft.com/office/drawing/2014/main" id="{AE165B66-0E91-F9C6-89CF-10EFF86FB3F5}"/>
              </a:ext>
            </a:extLst>
          </p:cNvPr>
          <p:cNvSpPr>
            <a:spLocks noGrp="1"/>
          </p:cNvSpPr>
          <p:nvPr>
            <p:ph sz="quarter" idx="27"/>
          </p:nvPr>
        </p:nvSpPr>
        <p:spPr>
          <a:xfrm>
            <a:off x="9213563" y="2592000"/>
            <a:ext cx="2678400" cy="335795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16" name="Picture Placeholder 14">
            <a:extLst>
              <a:ext uri="{FF2B5EF4-FFF2-40B4-BE49-F238E27FC236}">
                <a16:creationId xmlns:a16="http://schemas.microsoft.com/office/drawing/2014/main" id="{A4852636-0F70-E002-0651-FFDDB11BF955}"/>
              </a:ext>
            </a:extLst>
          </p:cNvPr>
          <p:cNvSpPr>
            <a:spLocks noGrp="1"/>
          </p:cNvSpPr>
          <p:nvPr>
            <p:ph type="pic" sz="quarter" idx="28"/>
          </p:nvPr>
        </p:nvSpPr>
        <p:spPr>
          <a:xfrm>
            <a:off x="9213562" y="1260000"/>
            <a:ext cx="2678400" cy="720000"/>
          </a:xfrm>
          <a:solidFill>
            <a:schemeClr val="bg1">
              <a:lumMod val="95000"/>
            </a:schemeClr>
          </a:solidFill>
        </p:spPr>
        <p:txBody>
          <a:bodyPr anchor="ctr"/>
          <a:lstStyle>
            <a:lvl1pPr marL="0" indent="0" algn="ctr">
              <a:buNone/>
              <a:defRPr/>
            </a:lvl1pPr>
          </a:lstStyle>
          <a:p>
            <a:r>
              <a:rPr lang="cs-CZ"/>
              <a:t>Kliknutím na ikonu přidáte obrázek.</a:t>
            </a:r>
            <a:endParaRPr lang="en-GB"/>
          </a:p>
        </p:txBody>
      </p:sp>
    </p:spTree>
    <p:extLst>
      <p:ext uri="{BB962C8B-B14F-4D97-AF65-F5344CB8AC3E}">
        <p14:creationId xmlns:p14="http://schemas.microsoft.com/office/powerpoint/2010/main" val="2913019745"/>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our columns with 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dirty="0"/>
              <a:t>Title</a:t>
            </a:r>
            <a:endParaRPr lang="en-GB" dirty="0"/>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dirty="0"/>
              <a:t>Subtitle</a:t>
            </a:r>
            <a:endParaRPr lang="en-GB" dirty="0"/>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21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2592000"/>
            <a:ext cx="2678400" cy="335795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3275187" y="21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3275188" y="2592000"/>
            <a:ext cx="2678400" cy="335795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12" name="Date Placeholder 11">
            <a:extLst>
              <a:ext uri="{FF2B5EF4-FFF2-40B4-BE49-F238E27FC236}">
                <a16:creationId xmlns:a16="http://schemas.microsoft.com/office/drawing/2014/main" id="{B443A3FF-0F18-EB95-B1F7-C0D79AC924F3}"/>
              </a:ext>
            </a:extLst>
          </p:cNvPr>
          <p:cNvSpPr>
            <a:spLocks noGrp="1"/>
          </p:cNvSpPr>
          <p:nvPr>
            <p:ph type="dt" sz="half" idx="18"/>
          </p:nvPr>
        </p:nvSpPr>
        <p:spPr/>
        <p:txBody>
          <a:bodyPr/>
          <a:lstStyle/>
          <a:p>
            <a:endParaRPr lang="en-GB" dirty="0"/>
          </a:p>
        </p:txBody>
      </p:sp>
      <p:sp>
        <p:nvSpPr>
          <p:cNvPr id="13" name="Footer Placeholder 12">
            <a:extLst>
              <a:ext uri="{FF2B5EF4-FFF2-40B4-BE49-F238E27FC236}">
                <a16:creationId xmlns:a16="http://schemas.microsoft.com/office/drawing/2014/main" id="{C9DCABAC-5282-175F-09B8-FD8020331035}"/>
              </a:ext>
            </a:extLst>
          </p:cNvPr>
          <p:cNvSpPr>
            <a:spLocks noGrp="1"/>
          </p:cNvSpPr>
          <p:nvPr>
            <p:ph type="ftr" sz="quarter" idx="19"/>
          </p:nvPr>
        </p:nvSpPr>
        <p:spPr/>
        <p:txBody>
          <a:bodyPr/>
          <a:lstStyle/>
          <a:p>
            <a:r>
              <a:rPr lang="en-GB"/>
              <a:t>Digitalization in Forvis Mazars</a:t>
            </a:r>
            <a:endParaRPr lang="en-GB" dirty="0"/>
          </a:p>
        </p:txBody>
      </p:sp>
      <p:sp>
        <p:nvSpPr>
          <p:cNvPr id="14" name="Slide Number Placeholder 13">
            <a:extLst>
              <a:ext uri="{FF2B5EF4-FFF2-40B4-BE49-F238E27FC236}">
                <a16:creationId xmlns:a16="http://schemas.microsoft.com/office/drawing/2014/main" id="{12BB74EE-C12E-99A7-A96E-0DC8CC0DBDFD}"/>
              </a:ext>
            </a:extLst>
          </p:cNvPr>
          <p:cNvSpPr>
            <a:spLocks noGrp="1"/>
          </p:cNvSpPr>
          <p:nvPr>
            <p:ph type="sldNum" sz="quarter" idx="20"/>
          </p:nvPr>
        </p:nvSpPr>
        <p:spPr/>
        <p:txBody>
          <a:bodyPr/>
          <a:lstStyle/>
          <a:p>
            <a:fld id="{721C06D9-4617-44B0-8711-1EF1C439A609}" type="slidenum">
              <a:rPr lang="en-GB" smtClean="0"/>
              <a:pPr/>
              <a:t>‹#›</a:t>
            </a:fld>
            <a:endParaRPr lang="en-GB" dirty="0"/>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6244375" y="21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6244376" y="2592000"/>
            <a:ext cx="2678400" cy="335795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5" name="Text Placeholder 8">
            <a:extLst>
              <a:ext uri="{FF2B5EF4-FFF2-40B4-BE49-F238E27FC236}">
                <a16:creationId xmlns:a16="http://schemas.microsoft.com/office/drawing/2014/main" id="{97754957-74D7-D0D5-848B-39C3E526E658}"/>
              </a:ext>
            </a:extLst>
          </p:cNvPr>
          <p:cNvSpPr>
            <a:spLocks noGrp="1"/>
          </p:cNvSpPr>
          <p:nvPr>
            <p:ph type="body" sz="quarter" idx="26" hasCustomPrompt="1"/>
          </p:nvPr>
        </p:nvSpPr>
        <p:spPr>
          <a:xfrm>
            <a:off x="9213562" y="21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8" name="Content Placeholder 10">
            <a:extLst>
              <a:ext uri="{FF2B5EF4-FFF2-40B4-BE49-F238E27FC236}">
                <a16:creationId xmlns:a16="http://schemas.microsoft.com/office/drawing/2014/main" id="{AE165B66-0E91-F9C6-89CF-10EFF86FB3F5}"/>
              </a:ext>
            </a:extLst>
          </p:cNvPr>
          <p:cNvSpPr>
            <a:spLocks noGrp="1"/>
          </p:cNvSpPr>
          <p:nvPr>
            <p:ph sz="quarter" idx="27"/>
          </p:nvPr>
        </p:nvSpPr>
        <p:spPr>
          <a:xfrm>
            <a:off x="9213563" y="2592000"/>
            <a:ext cx="2678400" cy="335795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19" name="Text Placeholder 15">
            <a:extLst>
              <a:ext uri="{FF2B5EF4-FFF2-40B4-BE49-F238E27FC236}">
                <a16:creationId xmlns:a16="http://schemas.microsoft.com/office/drawing/2014/main" id="{54804556-2CA6-A3C1-67A1-CB3B7D4C84B0}"/>
              </a:ext>
            </a:extLst>
          </p:cNvPr>
          <p:cNvSpPr>
            <a:spLocks noGrp="1"/>
          </p:cNvSpPr>
          <p:nvPr>
            <p:ph type="body" sz="quarter" idx="23" hasCustomPrompt="1"/>
          </p:nvPr>
        </p:nvSpPr>
        <p:spPr>
          <a:xfrm>
            <a:off x="305999" y="1260000"/>
            <a:ext cx="11581200" cy="720000"/>
          </a:xfrm>
        </p:spPr>
        <p:txBody>
          <a:bodyPr/>
          <a:lstStyle>
            <a:lvl1pPr marL="0" indent="0">
              <a:buNone/>
              <a:defRPr sz="1800"/>
            </a:lvl1pPr>
            <a:lvl2pPr marL="176213" indent="0">
              <a:buNone/>
              <a:defRPr sz="2000"/>
            </a:lvl2pPr>
            <a:lvl3pPr marL="357188" indent="0">
              <a:buNone/>
              <a:defRPr sz="2000"/>
            </a:lvl3pPr>
            <a:lvl4pPr marL="534988" indent="0">
              <a:buNone/>
              <a:defRPr sz="2000"/>
            </a:lvl4pPr>
            <a:lvl5pPr marL="715963" indent="0">
              <a:buNone/>
              <a:defRPr sz="2000"/>
            </a:lvl5pPr>
          </a:lstStyle>
          <a:p>
            <a:pPr lvl="0"/>
            <a:r>
              <a:rPr lang="en-US" dirty="0"/>
              <a:t>Room for introductory text (2 lines maximum)</a:t>
            </a:r>
          </a:p>
        </p:txBody>
      </p:sp>
    </p:spTree>
    <p:extLst>
      <p:ext uri="{BB962C8B-B14F-4D97-AF65-F5344CB8AC3E}">
        <p14:creationId xmlns:p14="http://schemas.microsoft.com/office/powerpoint/2010/main" val="2919984231"/>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our columns no 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dirty="0"/>
              <a:t>Title</a:t>
            </a:r>
            <a:endParaRPr lang="en-GB" dirty="0"/>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dirty="0"/>
              <a:t>Subtitle</a:t>
            </a:r>
            <a:endParaRPr lang="en-GB" dirty="0"/>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12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1692000"/>
            <a:ext cx="2678400" cy="425795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3275187" y="12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3275188" y="1692000"/>
            <a:ext cx="2678400" cy="425795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12" name="Date Placeholder 11">
            <a:extLst>
              <a:ext uri="{FF2B5EF4-FFF2-40B4-BE49-F238E27FC236}">
                <a16:creationId xmlns:a16="http://schemas.microsoft.com/office/drawing/2014/main" id="{B443A3FF-0F18-EB95-B1F7-C0D79AC924F3}"/>
              </a:ext>
            </a:extLst>
          </p:cNvPr>
          <p:cNvSpPr>
            <a:spLocks noGrp="1"/>
          </p:cNvSpPr>
          <p:nvPr>
            <p:ph type="dt" sz="half" idx="18"/>
          </p:nvPr>
        </p:nvSpPr>
        <p:spPr/>
        <p:txBody>
          <a:bodyPr/>
          <a:lstStyle/>
          <a:p>
            <a:endParaRPr lang="en-GB" dirty="0"/>
          </a:p>
        </p:txBody>
      </p:sp>
      <p:sp>
        <p:nvSpPr>
          <p:cNvPr id="13" name="Footer Placeholder 12">
            <a:extLst>
              <a:ext uri="{FF2B5EF4-FFF2-40B4-BE49-F238E27FC236}">
                <a16:creationId xmlns:a16="http://schemas.microsoft.com/office/drawing/2014/main" id="{C9DCABAC-5282-175F-09B8-FD8020331035}"/>
              </a:ext>
            </a:extLst>
          </p:cNvPr>
          <p:cNvSpPr>
            <a:spLocks noGrp="1"/>
          </p:cNvSpPr>
          <p:nvPr>
            <p:ph type="ftr" sz="quarter" idx="19"/>
          </p:nvPr>
        </p:nvSpPr>
        <p:spPr/>
        <p:txBody>
          <a:bodyPr/>
          <a:lstStyle/>
          <a:p>
            <a:r>
              <a:rPr lang="en-GB"/>
              <a:t>Digitalization in Forvis Mazars</a:t>
            </a:r>
            <a:endParaRPr lang="en-GB" dirty="0"/>
          </a:p>
        </p:txBody>
      </p:sp>
      <p:sp>
        <p:nvSpPr>
          <p:cNvPr id="14" name="Slide Number Placeholder 13">
            <a:extLst>
              <a:ext uri="{FF2B5EF4-FFF2-40B4-BE49-F238E27FC236}">
                <a16:creationId xmlns:a16="http://schemas.microsoft.com/office/drawing/2014/main" id="{12BB74EE-C12E-99A7-A96E-0DC8CC0DBDFD}"/>
              </a:ext>
            </a:extLst>
          </p:cNvPr>
          <p:cNvSpPr>
            <a:spLocks noGrp="1"/>
          </p:cNvSpPr>
          <p:nvPr>
            <p:ph type="sldNum" sz="quarter" idx="20"/>
          </p:nvPr>
        </p:nvSpPr>
        <p:spPr/>
        <p:txBody>
          <a:bodyPr/>
          <a:lstStyle/>
          <a:p>
            <a:fld id="{721C06D9-4617-44B0-8711-1EF1C439A609}" type="slidenum">
              <a:rPr lang="en-GB" smtClean="0"/>
              <a:pPr/>
              <a:t>‹#›</a:t>
            </a:fld>
            <a:endParaRPr lang="en-GB" dirty="0"/>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6244375" y="12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6244376" y="1692000"/>
            <a:ext cx="2678400" cy="425795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5" name="Text Placeholder 8">
            <a:extLst>
              <a:ext uri="{FF2B5EF4-FFF2-40B4-BE49-F238E27FC236}">
                <a16:creationId xmlns:a16="http://schemas.microsoft.com/office/drawing/2014/main" id="{97754957-74D7-D0D5-848B-39C3E526E658}"/>
              </a:ext>
            </a:extLst>
          </p:cNvPr>
          <p:cNvSpPr>
            <a:spLocks noGrp="1"/>
          </p:cNvSpPr>
          <p:nvPr>
            <p:ph type="body" sz="quarter" idx="26" hasCustomPrompt="1"/>
          </p:nvPr>
        </p:nvSpPr>
        <p:spPr>
          <a:xfrm>
            <a:off x="9213562" y="12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8" name="Content Placeholder 10">
            <a:extLst>
              <a:ext uri="{FF2B5EF4-FFF2-40B4-BE49-F238E27FC236}">
                <a16:creationId xmlns:a16="http://schemas.microsoft.com/office/drawing/2014/main" id="{AE165B66-0E91-F9C6-89CF-10EFF86FB3F5}"/>
              </a:ext>
            </a:extLst>
          </p:cNvPr>
          <p:cNvSpPr>
            <a:spLocks noGrp="1"/>
          </p:cNvSpPr>
          <p:nvPr>
            <p:ph sz="quarter" idx="27"/>
          </p:nvPr>
        </p:nvSpPr>
        <p:spPr>
          <a:xfrm>
            <a:off x="9213563" y="1692000"/>
            <a:ext cx="2678400" cy="425795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Tree>
    <p:extLst>
      <p:ext uri="{BB962C8B-B14F-4D97-AF65-F5344CB8AC3E}">
        <p14:creationId xmlns:p14="http://schemas.microsoft.com/office/powerpoint/2010/main" val="3466112710"/>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1991F-3718-8448-0675-092878A5CA7A}"/>
              </a:ext>
            </a:extLst>
          </p:cNvPr>
          <p:cNvSpPr>
            <a:spLocks noGrp="1"/>
          </p:cNvSpPr>
          <p:nvPr>
            <p:ph type="title" hasCustomPrompt="1"/>
          </p:nvPr>
        </p:nvSpPr>
        <p:spPr>
          <a:xfrm>
            <a:off x="306000" y="306000"/>
            <a:ext cx="5648397" cy="360000"/>
          </a:xfrm>
        </p:spPr>
        <p:txBody>
          <a:bodyPr anchor="ctr"/>
          <a:lstStyle>
            <a:lvl1pPr>
              <a:defRPr/>
            </a:lvl1pPr>
          </a:lstStyle>
          <a:p>
            <a:r>
              <a:rPr lang="en-US" dirty="0"/>
              <a:t>Title</a:t>
            </a:r>
            <a:endParaRPr lang="en-GB" dirty="0"/>
          </a:p>
        </p:txBody>
      </p:sp>
      <p:sp>
        <p:nvSpPr>
          <p:cNvPr id="3" name="Date Placeholder 2">
            <a:extLst>
              <a:ext uri="{FF2B5EF4-FFF2-40B4-BE49-F238E27FC236}">
                <a16:creationId xmlns:a16="http://schemas.microsoft.com/office/drawing/2014/main" id="{5ADBAFB1-EC08-DFF0-0E3C-E581CEA34D9B}"/>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037809E4-8B49-BFC9-B2E3-764C3CAE9A52}"/>
              </a:ext>
            </a:extLst>
          </p:cNvPr>
          <p:cNvSpPr>
            <a:spLocks noGrp="1"/>
          </p:cNvSpPr>
          <p:nvPr>
            <p:ph type="ftr" sz="quarter" idx="11"/>
          </p:nvPr>
        </p:nvSpPr>
        <p:spPr/>
        <p:txBody>
          <a:bodyPr/>
          <a:lstStyle/>
          <a:p>
            <a:r>
              <a:rPr lang="en-GB"/>
              <a:t>Digitalization in Forvis Mazars</a:t>
            </a:r>
            <a:endParaRPr lang="en-GB" dirty="0"/>
          </a:p>
        </p:txBody>
      </p:sp>
      <p:sp>
        <p:nvSpPr>
          <p:cNvPr id="5" name="Slide Number Placeholder 4">
            <a:extLst>
              <a:ext uri="{FF2B5EF4-FFF2-40B4-BE49-F238E27FC236}">
                <a16:creationId xmlns:a16="http://schemas.microsoft.com/office/drawing/2014/main" id="{EA599B82-FC53-E52D-11E6-576CBA459189}"/>
              </a:ext>
            </a:extLst>
          </p:cNvPr>
          <p:cNvSpPr>
            <a:spLocks noGrp="1"/>
          </p:cNvSpPr>
          <p:nvPr>
            <p:ph type="sldNum" sz="quarter" idx="12"/>
          </p:nvPr>
        </p:nvSpPr>
        <p:spPr/>
        <p:txBody>
          <a:bodyPr/>
          <a:lstStyle/>
          <a:p>
            <a:fld id="{721C06D9-4617-44B0-8711-1EF1C439A609}" type="slidenum">
              <a:rPr lang="en-GB" smtClean="0"/>
              <a:pPr/>
              <a:t>‹#›</a:t>
            </a:fld>
            <a:endParaRPr lang="en-GB" dirty="0"/>
          </a:p>
        </p:txBody>
      </p:sp>
      <p:sp>
        <p:nvSpPr>
          <p:cNvPr id="6" name="Text Placeholder 6">
            <a:extLst>
              <a:ext uri="{FF2B5EF4-FFF2-40B4-BE49-F238E27FC236}">
                <a16:creationId xmlns:a16="http://schemas.microsoft.com/office/drawing/2014/main" id="{F62F6C93-9039-61F9-A223-35A55C82FD38}"/>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dirty="0"/>
              <a:t>Subtitle</a:t>
            </a:r>
            <a:endParaRPr lang="en-GB" dirty="0"/>
          </a:p>
        </p:txBody>
      </p:sp>
      <p:sp>
        <p:nvSpPr>
          <p:cNvPr id="7" name="Text Placeholder 15">
            <a:extLst>
              <a:ext uri="{FF2B5EF4-FFF2-40B4-BE49-F238E27FC236}">
                <a16:creationId xmlns:a16="http://schemas.microsoft.com/office/drawing/2014/main" id="{E4CF0ECA-EE5C-4248-6024-E2419A195DD1}"/>
              </a:ext>
            </a:extLst>
          </p:cNvPr>
          <p:cNvSpPr>
            <a:spLocks noGrp="1"/>
          </p:cNvSpPr>
          <p:nvPr>
            <p:ph type="body" sz="quarter" idx="23" hasCustomPrompt="1"/>
          </p:nvPr>
        </p:nvSpPr>
        <p:spPr>
          <a:xfrm>
            <a:off x="305999" y="1260000"/>
            <a:ext cx="5648400" cy="720000"/>
          </a:xfrm>
        </p:spPr>
        <p:txBody>
          <a:bodyPr/>
          <a:lstStyle>
            <a:lvl1pPr marL="0" indent="0">
              <a:buNone/>
              <a:defRPr sz="1800"/>
            </a:lvl1pPr>
            <a:lvl2pPr marL="176213" indent="0">
              <a:buNone/>
              <a:defRPr sz="2000"/>
            </a:lvl2pPr>
            <a:lvl3pPr marL="357188" indent="0">
              <a:buNone/>
              <a:defRPr sz="2000"/>
            </a:lvl3pPr>
            <a:lvl4pPr marL="534988" indent="0">
              <a:buNone/>
              <a:defRPr sz="2000"/>
            </a:lvl4pPr>
            <a:lvl5pPr marL="715963" indent="0">
              <a:buNone/>
              <a:defRPr sz="2000"/>
            </a:lvl5pPr>
          </a:lstStyle>
          <a:p>
            <a:pPr lvl="0"/>
            <a:r>
              <a:rPr lang="en-US" dirty="0"/>
              <a:t>Room for introductory text (2 lines maximum)</a:t>
            </a:r>
          </a:p>
        </p:txBody>
      </p:sp>
      <p:sp>
        <p:nvSpPr>
          <p:cNvPr id="8" name="Text Placeholder 8">
            <a:extLst>
              <a:ext uri="{FF2B5EF4-FFF2-40B4-BE49-F238E27FC236}">
                <a16:creationId xmlns:a16="http://schemas.microsoft.com/office/drawing/2014/main" id="{4EBE3D16-79BC-145D-104A-8871C7542EF4}"/>
              </a:ext>
            </a:extLst>
          </p:cNvPr>
          <p:cNvSpPr>
            <a:spLocks noGrp="1"/>
          </p:cNvSpPr>
          <p:nvPr>
            <p:ph type="body" sz="quarter" idx="14" hasCustomPrompt="1"/>
          </p:nvPr>
        </p:nvSpPr>
        <p:spPr>
          <a:xfrm>
            <a:off x="305998" y="2160000"/>
            <a:ext cx="5648399"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9" name="Content Placeholder 10">
            <a:extLst>
              <a:ext uri="{FF2B5EF4-FFF2-40B4-BE49-F238E27FC236}">
                <a16:creationId xmlns:a16="http://schemas.microsoft.com/office/drawing/2014/main" id="{635868A0-C8FD-A3D7-C412-F83A19CD08B3}"/>
              </a:ext>
            </a:extLst>
          </p:cNvPr>
          <p:cNvSpPr>
            <a:spLocks noGrp="1"/>
          </p:cNvSpPr>
          <p:nvPr>
            <p:ph sz="quarter" idx="15"/>
          </p:nvPr>
        </p:nvSpPr>
        <p:spPr>
          <a:xfrm>
            <a:off x="305999" y="2592000"/>
            <a:ext cx="5648399" cy="335795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11" name="Picture Placeholder 10">
            <a:extLst>
              <a:ext uri="{FF2B5EF4-FFF2-40B4-BE49-F238E27FC236}">
                <a16:creationId xmlns:a16="http://schemas.microsoft.com/office/drawing/2014/main" id="{AF889219-A9F0-B3B8-3D29-8F315E414812}"/>
              </a:ext>
            </a:extLst>
          </p:cNvPr>
          <p:cNvSpPr>
            <a:spLocks noGrp="1"/>
          </p:cNvSpPr>
          <p:nvPr>
            <p:ph type="pic" sz="quarter" idx="24"/>
          </p:nvPr>
        </p:nvSpPr>
        <p:spPr>
          <a:xfrm>
            <a:off x="6242400" y="1260000"/>
            <a:ext cx="5648400" cy="4689950"/>
          </a:xfrm>
          <a:solidFill>
            <a:schemeClr val="bg1">
              <a:lumMod val="95000"/>
            </a:schemeClr>
          </a:solidFill>
        </p:spPr>
        <p:txBody>
          <a:bodyPr anchor="ctr"/>
          <a:lstStyle>
            <a:lvl1pPr marL="0" indent="0" algn="ctr">
              <a:buNone/>
              <a:defRPr/>
            </a:lvl1pPr>
          </a:lstStyle>
          <a:p>
            <a:r>
              <a:rPr lang="cs-CZ"/>
              <a:t>Kliknutím na ikonu přidáte obrázek.</a:t>
            </a:r>
            <a:endParaRPr lang="en-GB"/>
          </a:p>
        </p:txBody>
      </p:sp>
    </p:spTree>
    <p:extLst>
      <p:ext uri="{BB962C8B-B14F-4D97-AF65-F5344CB8AC3E}">
        <p14:creationId xmlns:p14="http://schemas.microsoft.com/office/powerpoint/2010/main" val="3529038357"/>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Key facts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1991F-3718-8448-0675-092878A5CA7A}"/>
              </a:ext>
            </a:extLst>
          </p:cNvPr>
          <p:cNvSpPr>
            <a:spLocks noGrp="1"/>
          </p:cNvSpPr>
          <p:nvPr>
            <p:ph type="title" hasCustomPrompt="1"/>
          </p:nvPr>
        </p:nvSpPr>
        <p:spPr>
          <a:xfrm>
            <a:off x="306000" y="306000"/>
            <a:ext cx="5648397" cy="360000"/>
          </a:xfrm>
        </p:spPr>
        <p:txBody>
          <a:bodyPr anchor="ctr"/>
          <a:lstStyle>
            <a:lvl1pPr>
              <a:defRPr/>
            </a:lvl1pPr>
          </a:lstStyle>
          <a:p>
            <a:r>
              <a:rPr lang="en-US" dirty="0"/>
              <a:t>Title</a:t>
            </a:r>
            <a:endParaRPr lang="en-GB" dirty="0"/>
          </a:p>
        </p:txBody>
      </p:sp>
      <p:sp>
        <p:nvSpPr>
          <p:cNvPr id="3" name="Date Placeholder 2">
            <a:extLst>
              <a:ext uri="{FF2B5EF4-FFF2-40B4-BE49-F238E27FC236}">
                <a16:creationId xmlns:a16="http://schemas.microsoft.com/office/drawing/2014/main" id="{5ADBAFB1-EC08-DFF0-0E3C-E581CEA34D9B}"/>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037809E4-8B49-BFC9-B2E3-764C3CAE9A52}"/>
              </a:ext>
            </a:extLst>
          </p:cNvPr>
          <p:cNvSpPr>
            <a:spLocks noGrp="1"/>
          </p:cNvSpPr>
          <p:nvPr>
            <p:ph type="ftr" sz="quarter" idx="11"/>
          </p:nvPr>
        </p:nvSpPr>
        <p:spPr/>
        <p:txBody>
          <a:bodyPr/>
          <a:lstStyle/>
          <a:p>
            <a:r>
              <a:rPr lang="en-GB"/>
              <a:t>Digitalization in Forvis Mazars</a:t>
            </a:r>
            <a:endParaRPr lang="en-GB" dirty="0"/>
          </a:p>
        </p:txBody>
      </p:sp>
      <p:sp>
        <p:nvSpPr>
          <p:cNvPr id="5" name="Slide Number Placeholder 4">
            <a:extLst>
              <a:ext uri="{FF2B5EF4-FFF2-40B4-BE49-F238E27FC236}">
                <a16:creationId xmlns:a16="http://schemas.microsoft.com/office/drawing/2014/main" id="{EA599B82-FC53-E52D-11E6-576CBA459189}"/>
              </a:ext>
            </a:extLst>
          </p:cNvPr>
          <p:cNvSpPr>
            <a:spLocks noGrp="1"/>
          </p:cNvSpPr>
          <p:nvPr>
            <p:ph type="sldNum" sz="quarter" idx="12"/>
          </p:nvPr>
        </p:nvSpPr>
        <p:spPr/>
        <p:txBody>
          <a:bodyPr/>
          <a:lstStyle/>
          <a:p>
            <a:fld id="{721C06D9-4617-44B0-8711-1EF1C439A609}" type="slidenum">
              <a:rPr lang="en-GB" smtClean="0"/>
              <a:pPr/>
              <a:t>‹#›</a:t>
            </a:fld>
            <a:endParaRPr lang="en-GB" dirty="0"/>
          </a:p>
        </p:txBody>
      </p:sp>
      <p:sp>
        <p:nvSpPr>
          <p:cNvPr id="6" name="Text Placeholder 6">
            <a:extLst>
              <a:ext uri="{FF2B5EF4-FFF2-40B4-BE49-F238E27FC236}">
                <a16:creationId xmlns:a16="http://schemas.microsoft.com/office/drawing/2014/main" id="{F62F6C93-9039-61F9-A223-35A55C82FD38}"/>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dirty="0"/>
              <a:t>Subtitle</a:t>
            </a:r>
            <a:endParaRPr lang="en-GB" dirty="0"/>
          </a:p>
        </p:txBody>
      </p:sp>
      <p:sp>
        <p:nvSpPr>
          <p:cNvPr id="7" name="Text Placeholder 15">
            <a:extLst>
              <a:ext uri="{FF2B5EF4-FFF2-40B4-BE49-F238E27FC236}">
                <a16:creationId xmlns:a16="http://schemas.microsoft.com/office/drawing/2014/main" id="{E4CF0ECA-EE5C-4248-6024-E2419A195DD1}"/>
              </a:ext>
            </a:extLst>
          </p:cNvPr>
          <p:cNvSpPr>
            <a:spLocks noGrp="1"/>
          </p:cNvSpPr>
          <p:nvPr>
            <p:ph type="body" sz="quarter" idx="23" hasCustomPrompt="1"/>
          </p:nvPr>
        </p:nvSpPr>
        <p:spPr>
          <a:xfrm>
            <a:off x="305999" y="1260000"/>
            <a:ext cx="5648400" cy="720000"/>
          </a:xfrm>
        </p:spPr>
        <p:txBody>
          <a:bodyPr/>
          <a:lstStyle>
            <a:lvl1pPr marL="0" indent="0">
              <a:buNone/>
              <a:defRPr sz="1800"/>
            </a:lvl1pPr>
            <a:lvl2pPr marL="176213" indent="0">
              <a:buNone/>
              <a:defRPr sz="2000"/>
            </a:lvl2pPr>
            <a:lvl3pPr marL="357188" indent="0">
              <a:buNone/>
              <a:defRPr sz="2000"/>
            </a:lvl3pPr>
            <a:lvl4pPr marL="534988" indent="0">
              <a:buNone/>
              <a:defRPr sz="2000"/>
            </a:lvl4pPr>
            <a:lvl5pPr marL="715963" indent="0">
              <a:buNone/>
              <a:defRPr sz="2000"/>
            </a:lvl5pPr>
          </a:lstStyle>
          <a:p>
            <a:pPr lvl="0"/>
            <a:r>
              <a:rPr lang="en-US" dirty="0"/>
              <a:t>Room for introductory text (2 lines maximum)</a:t>
            </a:r>
          </a:p>
        </p:txBody>
      </p:sp>
      <p:sp>
        <p:nvSpPr>
          <p:cNvPr id="8" name="Text Placeholder 8">
            <a:extLst>
              <a:ext uri="{FF2B5EF4-FFF2-40B4-BE49-F238E27FC236}">
                <a16:creationId xmlns:a16="http://schemas.microsoft.com/office/drawing/2014/main" id="{4EBE3D16-79BC-145D-104A-8871C7542EF4}"/>
              </a:ext>
            </a:extLst>
          </p:cNvPr>
          <p:cNvSpPr>
            <a:spLocks noGrp="1"/>
          </p:cNvSpPr>
          <p:nvPr>
            <p:ph type="body" sz="quarter" idx="14" hasCustomPrompt="1"/>
          </p:nvPr>
        </p:nvSpPr>
        <p:spPr>
          <a:xfrm>
            <a:off x="305998" y="2160000"/>
            <a:ext cx="5648399"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1" name="Picture Placeholder 10">
            <a:extLst>
              <a:ext uri="{FF2B5EF4-FFF2-40B4-BE49-F238E27FC236}">
                <a16:creationId xmlns:a16="http://schemas.microsoft.com/office/drawing/2014/main" id="{AF889219-A9F0-B3B8-3D29-8F315E414812}"/>
              </a:ext>
            </a:extLst>
          </p:cNvPr>
          <p:cNvSpPr>
            <a:spLocks noGrp="1"/>
          </p:cNvSpPr>
          <p:nvPr>
            <p:ph type="pic" sz="quarter" idx="24"/>
          </p:nvPr>
        </p:nvSpPr>
        <p:spPr>
          <a:xfrm>
            <a:off x="6242400" y="304800"/>
            <a:ext cx="5648400" cy="5645150"/>
          </a:xfrm>
          <a:solidFill>
            <a:schemeClr val="bg1">
              <a:lumMod val="95000"/>
            </a:schemeClr>
          </a:solidFill>
        </p:spPr>
        <p:txBody>
          <a:bodyPr anchor="ctr"/>
          <a:lstStyle>
            <a:lvl1pPr marL="0" indent="0" algn="ctr">
              <a:buNone/>
              <a:defRPr/>
            </a:lvl1pPr>
          </a:lstStyle>
          <a:p>
            <a:r>
              <a:rPr lang="cs-CZ"/>
              <a:t>Kliknutím na ikonu přidáte obrázek.</a:t>
            </a:r>
            <a:endParaRPr lang="en-GB"/>
          </a:p>
        </p:txBody>
      </p:sp>
      <p:sp>
        <p:nvSpPr>
          <p:cNvPr id="12" name="Text Placeholder 11">
            <a:extLst>
              <a:ext uri="{FF2B5EF4-FFF2-40B4-BE49-F238E27FC236}">
                <a16:creationId xmlns:a16="http://schemas.microsoft.com/office/drawing/2014/main" id="{E2439DE8-BAC6-1132-9C68-89C2D648A13A}"/>
              </a:ext>
            </a:extLst>
          </p:cNvPr>
          <p:cNvSpPr>
            <a:spLocks noGrp="1"/>
          </p:cNvSpPr>
          <p:nvPr>
            <p:ph type="body" sz="quarter" idx="25" hasCustomPrompt="1"/>
          </p:nvPr>
        </p:nvSpPr>
        <p:spPr>
          <a:xfrm>
            <a:off x="306000" y="2592000"/>
            <a:ext cx="2682000" cy="702000"/>
          </a:xfrm>
        </p:spPr>
        <p:txBody>
          <a:bodyPr/>
          <a:lstStyle>
            <a:lvl1pPr marL="0" indent="0">
              <a:buNone/>
              <a:defRPr sz="4800" b="1"/>
            </a:lvl1pPr>
            <a:lvl2pPr marL="176213" indent="0">
              <a:buNone/>
              <a:defRPr sz="4800" b="1"/>
            </a:lvl2pPr>
            <a:lvl3pPr marL="357188" indent="0">
              <a:buNone/>
              <a:defRPr sz="4800" b="1"/>
            </a:lvl3pPr>
            <a:lvl4pPr marL="534988" indent="0">
              <a:buNone/>
              <a:defRPr sz="4800" b="1"/>
            </a:lvl4pPr>
            <a:lvl5pPr marL="715963" indent="0">
              <a:buNone/>
              <a:defRPr sz="4800" b="1"/>
            </a:lvl5pPr>
          </a:lstStyle>
          <a:p>
            <a:pPr lvl="0"/>
            <a:r>
              <a:rPr lang="en-US" dirty="0"/>
              <a:t>XX%</a:t>
            </a:r>
            <a:endParaRPr lang="en-GB" dirty="0"/>
          </a:p>
        </p:txBody>
      </p:sp>
      <p:sp>
        <p:nvSpPr>
          <p:cNvPr id="14" name="Text Placeholder 13">
            <a:extLst>
              <a:ext uri="{FF2B5EF4-FFF2-40B4-BE49-F238E27FC236}">
                <a16:creationId xmlns:a16="http://schemas.microsoft.com/office/drawing/2014/main" id="{B883744B-F36D-8700-9654-01B67F49DCB9}"/>
              </a:ext>
            </a:extLst>
          </p:cNvPr>
          <p:cNvSpPr>
            <a:spLocks noGrp="1"/>
          </p:cNvSpPr>
          <p:nvPr>
            <p:ph type="body" sz="quarter" idx="26"/>
          </p:nvPr>
        </p:nvSpPr>
        <p:spPr>
          <a:xfrm>
            <a:off x="306000" y="3294000"/>
            <a:ext cx="2682000" cy="702000"/>
          </a:xfrm>
        </p:spPr>
        <p:txBody>
          <a:bodyPr/>
          <a:lstStyle>
            <a:lvl1pPr marL="0" indent="0">
              <a:buNone/>
              <a:defRPr/>
            </a:lvl1pPr>
            <a:lvl2pPr marL="176213" indent="0">
              <a:buNone/>
              <a:defRPr/>
            </a:lvl2pPr>
            <a:lvl3pPr marL="357188" indent="0">
              <a:buNone/>
              <a:defRPr/>
            </a:lvl3pPr>
            <a:lvl4pPr marL="534988" indent="0">
              <a:buNone/>
              <a:defRPr/>
            </a:lvl4pPr>
            <a:lvl5pPr marL="715963" indent="0">
              <a:buNone/>
              <a:defRPr/>
            </a:lvl5pPr>
          </a:lstStyle>
          <a:p>
            <a:pPr lvl="0"/>
            <a:r>
              <a:rPr lang="cs-CZ"/>
              <a:t>Po kliknutí můžete upravovat styly textu v předloze.</a:t>
            </a:r>
          </a:p>
        </p:txBody>
      </p:sp>
      <p:sp>
        <p:nvSpPr>
          <p:cNvPr id="16" name="Text Placeholder 11">
            <a:extLst>
              <a:ext uri="{FF2B5EF4-FFF2-40B4-BE49-F238E27FC236}">
                <a16:creationId xmlns:a16="http://schemas.microsoft.com/office/drawing/2014/main" id="{51514F61-BD65-F287-0158-FE1E635CA310}"/>
              </a:ext>
            </a:extLst>
          </p:cNvPr>
          <p:cNvSpPr>
            <a:spLocks noGrp="1"/>
          </p:cNvSpPr>
          <p:nvPr>
            <p:ph type="body" sz="quarter" idx="27" hasCustomPrompt="1"/>
          </p:nvPr>
        </p:nvSpPr>
        <p:spPr>
          <a:xfrm>
            <a:off x="3272397" y="2592000"/>
            <a:ext cx="2682000" cy="702000"/>
          </a:xfrm>
        </p:spPr>
        <p:txBody>
          <a:bodyPr/>
          <a:lstStyle>
            <a:lvl1pPr marL="0" indent="0">
              <a:buNone/>
              <a:defRPr sz="4800" b="1"/>
            </a:lvl1pPr>
            <a:lvl2pPr marL="176213" indent="0">
              <a:buNone/>
              <a:defRPr sz="4800" b="1"/>
            </a:lvl2pPr>
            <a:lvl3pPr marL="357188" indent="0">
              <a:buNone/>
              <a:defRPr sz="4800" b="1"/>
            </a:lvl3pPr>
            <a:lvl4pPr marL="534988" indent="0">
              <a:buNone/>
              <a:defRPr sz="4800" b="1"/>
            </a:lvl4pPr>
            <a:lvl5pPr marL="715963" indent="0">
              <a:buNone/>
              <a:defRPr sz="4800" b="1"/>
            </a:lvl5pPr>
          </a:lstStyle>
          <a:p>
            <a:pPr lvl="0"/>
            <a:r>
              <a:rPr lang="en-US" dirty="0"/>
              <a:t>XX%</a:t>
            </a:r>
            <a:endParaRPr lang="en-GB" dirty="0"/>
          </a:p>
        </p:txBody>
      </p:sp>
      <p:sp>
        <p:nvSpPr>
          <p:cNvPr id="17" name="Text Placeholder 13">
            <a:extLst>
              <a:ext uri="{FF2B5EF4-FFF2-40B4-BE49-F238E27FC236}">
                <a16:creationId xmlns:a16="http://schemas.microsoft.com/office/drawing/2014/main" id="{B9D29752-2CDB-6A63-C2F8-9A45E5BA0A9D}"/>
              </a:ext>
            </a:extLst>
          </p:cNvPr>
          <p:cNvSpPr>
            <a:spLocks noGrp="1"/>
          </p:cNvSpPr>
          <p:nvPr>
            <p:ph type="body" sz="quarter" idx="28"/>
          </p:nvPr>
        </p:nvSpPr>
        <p:spPr>
          <a:xfrm>
            <a:off x="3272397" y="3294000"/>
            <a:ext cx="2682000" cy="702000"/>
          </a:xfrm>
        </p:spPr>
        <p:txBody>
          <a:bodyPr/>
          <a:lstStyle>
            <a:lvl1pPr marL="0" indent="0">
              <a:buNone/>
              <a:defRPr/>
            </a:lvl1pPr>
            <a:lvl2pPr marL="176213" indent="0">
              <a:buNone/>
              <a:defRPr/>
            </a:lvl2pPr>
            <a:lvl3pPr marL="357188" indent="0">
              <a:buNone/>
              <a:defRPr/>
            </a:lvl3pPr>
            <a:lvl4pPr marL="534988" indent="0">
              <a:buNone/>
              <a:defRPr/>
            </a:lvl4pPr>
            <a:lvl5pPr marL="715963" indent="0">
              <a:buNone/>
              <a:defRPr/>
            </a:lvl5pPr>
          </a:lstStyle>
          <a:p>
            <a:pPr lvl="0"/>
            <a:r>
              <a:rPr lang="cs-CZ"/>
              <a:t>Po kliknutí můžete upravovat styly textu v předloze.</a:t>
            </a:r>
          </a:p>
        </p:txBody>
      </p:sp>
      <p:sp>
        <p:nvSpPr>
          <p:cNvPr id="18" name="Text Placeholder 8">
            <a:extLst>
              <a:ext uri="{FF2B5EF4-FFF2-40B4-BE49-F238E27FC236}">
                <a16:creationId xmlns:a16="http://schemas.microsoft.com/office/drawing/2014/main" id="{E4A55E5F-94F9-02B6-D5BF-BB64FCC807DB}"/>
              </a:ext>
            </a:extLst>
          </p:cNvPr>
          <p:cNvSpPr>
            <a:spLocks noGrp="1"/>
          </p:cNvSpPr>
          <p:nvPr>
            <p:ph type="body" sz="quarter" idx="29" hasCustomPrompt="1"/>
          </p:nvPr>
        </p:nvSpPr>
        <p:spPr>
          <a:xfrm>
            <a:off x="305998" y="4068000"/>
            <a:ext cx="5648399"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9" name="Text Placeholder 11">
            <a:extLst>
              <a:ext uri="{FF2B5EF4-FFF2-40B4-BE49-F238E27FC236}">
                <a16:creationId xmlns:a16="http://schemas.microsoft.com/office/drawing/2014/main" id="{0BE7F8DB-0BE1-7B02-DE2F-3FD6C246656E}"/>
              </a:ext>
            </a:extLst>
          </p:cNvPr>
          <p:cNvSpPr>
            <a:spLocks noGrp="1"/>
          </p:cNvSpPr>
          <p:nvPr>
            <p:ph type="body" sz="quarter" idx="30" hasCustomPrompt="1"/>
          </p:nvPr>
        </p:nvSpPr>
        <p:spPr>
          <a:xfrm>
            <a:off x="306000" y="4500000"/>
            <a:ext cx="2682000" cy="702000"/>
          </a:xfrm>
        </p:spPr>
        <p:txBody>
          <a:bodyPr/>
          <a:lstStyle>
            <a:lvl1pPr marL="0" indent="0">
              <a:buNone/>
              <a:defRPr sz="4800" b="1"/>
            </a:lvl1pPr>
            <a:lvl2pPr marL="176213" indent="0">
              <a:buNone/>
              <a:defRPr sz="4800" b="1"/>
            </a:lvl2pPr>
            <a:lvl3pPr marL="357188" indent="0">
              <a:buNone/>
              <a:defRPr sz="4800" b="1"/>
            </a:lvl3pPr>
            <a:lvl4pPr marL="534988" indent="0">
              <a:buNone/>
              <a:defRPr sz="4800" b="1"/>
            </a:lvl4pPr>
            <a:lvl5pPr marL="715963" indent="0">
              <a:buNone/>
              <a:defRPr sz="4800" b="1"/>
            </a:lvl5pPr>
          </a:lstStyle>
          <a:p>
            <a:pPr lvl="0"/>
            <a:r>
              <a:rPr lang="en-US" dirty="0"/>
              <a:t>XX%</a:t>
            </a:r>
            <a:endParaRPr lang="en-GB" dirty="0"/>
          </a:p>
        </p:txBody>
      </p:sp>
      <p:sp>
        <p:nvSpPr>
          <p:cNvPr id="20" name="Text Placeholder 13">
            <a:extLst>
              <a:ext uri="{FF2B5EF4-FFF2-40B4-BE49-F238E27FC236}">
                <a16:creationId xmlns:a16="http://schemas.microsoft.com/office/drawing/2014/main" id="{D19DCBF7-FA68-3F27-5043-B2A09AA01ED5}"/>
              </a:ext>
            </a:extLst>
          </p:cNvPr>
          <p:cNvSpPr>
            <a:spLocks noGrp="1"/>
          </p:cNvSpPr>
          <p:nvPr>
            <p:ph type="body" sz="quarter" idx="31"/>
          </p:nvPr>
        </p:nvSpPr>
        <p:spPr>
          <a:xfrm>
            <a:off x="306000" y="5202000"/>
            <a:ext cx="2682000" cy="702000"/>
          </a:xfrm>
        </p:spPr>
        <p:txBody>
          <a:bodyPr/>
          <a:lstStyle>
            <a:lvl1pPr marL="0" indent="0">
              <a:buNone/>
              <a:defRPr/>
            </a:lvl1pPr>
            <a:lvl2pPr marL="176213" indent="0">
              <a:buNone/>
              <a:defRPr/>
            </a:lvl2pPr>
            <a:lvl3pPr marL="357188" indent="0">
              <a:buNone/>
              <a:defRPr/>
            </a:lvl3pPr>
            <a:lvl4pPr marL="534988" indent="0">
              <a:buNone/>
              <a:defRPr/>
            </a:lvl4pPr>
            <a:lvl5pPr marL="715963" indent="0">
              <a:buNone/>
              <a:defRPr/>
            </a:lvl5pPr>
          </a:lstStyle>
          <a:p>
            <a:pPr lvl="0"/>
            <a:r>
              <a:rPr lang="cs-CZ"/>
              <a:t>Po kliknutí můžete upravovat styly textu v předloze.</a:t>
            </a:r>
          </a:p>
        </p:txBody>
      </p:sp>
      <p:sp>
        <p:nvSpPr>
          <p:cNvPr id="21" name="Text Placeholder 11">
            <a:extLst>
              <a:ext uri="{FF2B5EF4-FFF2-40B4-BE49-F238E27FC236}">
                <a16:creationId xmlns:a16="http://schemas.microsoft.com/office/drawing/2014/main" id="{A0F35B88-6ACA-37E3-019C-B70CD5D6FF76}"/>
              </a:ext>
            </a:extLst>
          </p:cNvPr>
          <p:cNvSpPr>
            <a:spLocks noGrp="1"/>
          </p:cNvSpPr>
          <p:nvPr>
            <p:ph type="body" sz="quarter" idx="32" hasCustomPrompt="1"/>
          </p:nvPr>
        </p:nvSpPr>
        <p:spPr>
          <a:xfrm>
            <a:off x="3272397" y="4500000"/>
            <a:ext cx="2682000" cy="702000"/>
          </a:xfrm>
        </p:spPr>
        <p:txBody>
          <a:bodyPr/>
          <a:lstStyle>
            <a:lvl1pPr marL="0" indent="0">
              <a:buNone/>
              <a:defRPr sz="4800" b="1"/>
            </a:lvl1pPr>
            <a:lvl2pPr marL="176213" indent="0">
              <a:buNone/>
              <a:defRPr sz="4800" b="1"/>
            </a:lvl2pPr>
            <a:lvl3pPr marL="357188" indent="0">
              <a:buNone/>
              <a:defRPr sz="4800" b="1"/>
            </a:lvl3pPr>
            <a:lvl4pPr marL="534988" indent="0">
              <a:buNone/>
              <a:defRPr sz="4800" b="1"/>
            </a:lvl4pPr>
            <a:lvl5pPr marL="715963" indent="0">
              <a:buNone/>
              <a:defRPr sz="4800" b="1"/>
            </a:lvl5pPr>
          </a:lstStyle>
          <a:p>
            <a:pPr lvl="0"/>
            <a:r>
              <a:rPr lang="en-US" dirty="0"/>
              <a:t>XX%</a:t>
            </a:r>
            <a:endParaRPr lang="en-GB" dirty="0"/>
          </a:p>
        </p:txBody>
      </p:sp>
      <p:sp>
        <p:nvSpPr>
          <p:cNvPr id="22" name="Text Placeholder 13">
            <a:extLst>
              <a:ext uri="{FF2B5EF4-FFF2-40B4-BE49-F238E27FC236}">
                <a16:creationId xmlns:a16="http://schemas.microsoft.com/office/drawing/2014/main" id="{F1908FB4-6C1F-E2A9-2C17-0800D5C45C5F}"/>
              </a:ext>
            </a:extLst>
          </p:cNvPr>
          <p:cNvSpPr>
            <a:spLocks noGrp="1"/>
          </p:cNvSpPr>
          <p:nvPr>
            <p:ph type="body" sz="quarter" idx="33"/>
          </p:nvPr>
        </p:nvSpPr>
        <p:spPr>
          <a:xfrm>
            <a:off x="3272397" y="5202000"/>
            <a:ext cx="2682000" cy="702000"/>
          </a:xfrm>
        </p:spPr>
        <p:txBody>
          <a:bodyPr/>
          <a:lstStyle>
            <a:lvl1pPr marL="0" indent="0">
              <a:buNone/>
              <a:defRPr/>
            </a:lvl1pPr>
            <a:lvl2pPr marL="176213" indent="0">
              <a:buNone/>
              <a:defRPr/>
            </a:lvl2pPr>
            <a:lvl3pPr marL="357188" indent="0">
              <a:buNone/>
              <a:defRPr/>
            </a:lvl3pPr>
            <a:lvl4pPr marL="534988" indent="0">
              <a:buNone/>
              <a:defRPr/>
            </a:lvl4pPr>
            <a:lvl5pPr marL="715963" indent="0">
              <a:buNone/>
              <a:defRPr/>
            </a:lvl5pPr>
          </a:lstStyle>
          <a:p>
            <a:pPr lvl="0"/>
            <a:r>
              <a:rPr lang="cs-CZ"/>
              <a:t>Po kliknutí můžete upravovat styly textu v předloze.</a:t>
            </a:r>
          </a:p>
        </p:txBody>
      </p:sp>
    </p:spTree>
    <p:extLst>
      <p:ext uri="{BB962C8B-B14F-4D97-AF65-F5344CB8AC3E}">
        <p14:creationId xmlns:p14="http://schemas.microsoft.com/office/powerpoint/2010/main" val="3424586442"/>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Key facts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1991F-3718-8448-0675-092878A5CA7A}"/>
              </a:ext>
            </a:extLst>
          </p:cNvPr>
          <p:cNvSpPr>
            <a:spLocks noGrp="1"/>
          </p:cNvSpPr>
          <p:nvPr>
            <p:ph type="title" hasCustomPrompt="1"/>
          </p:nvPr>
        </p:nvSpPr>
        <p:spPr>
          <a:xfrm>
            <a:off x="306000" y="306000"/>
            <a:ext cx="5648397" cy="360000"/>
          </a:xfrm>
        </p:spPr>
        <p:txBody>
          <a:bodyPr anchor="ctr"/>
          <a:lstStyle>
            <a:lvl1pPr>
              <a:defRPr/>
            </a:lvl1pPr>
          </a:lstStyle>
          <a:p>
            <a:r>
              <a:rPr lang="en-US" dirty="0"/>
              <a:t>Title</a:t>
            </a:r>
            <a:endParaRPr lang="en-GB" dirty="0"/>
          </a:p>
        </p:txBody>
      </p:sp>
      <p:sp>
        <p:nvSpPr>
          <p:cNvPr id="3" name="Date Placeholder 2">
            <a:extLst>
              <a:ext uri="{FF2B5EF4-FFF2-40B4-BE49-F238E27FC236}">
                <a16:creationId xmlns:a16="http://schemas.microsoft.com/office/drawing/2014/main" id="{5ADBAFB1-EC08-DFF0-0E3C-E581CEA34D9B}"/>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037809E4-8B49-BFC9-B2E3-764C3CAE9A52}"/>
              </a:ext>
            </a:extLst>
          </p:cNvPr>
          <p:cNvSpPr>
            <a:spLocks noGrp="1"/>
          </p:cNvSpPr>
          <p:nvPr>
            <p:ph type="ftr" sz="quarter" idx="11"/>
          </p:nvPr>
        </p:nvSpPr>
        <p:spPr/>
        <p:txBody>
          <a:bodyPr/>
          <a:lstStyle/>
          <a:p>
            <a:r>
              <a:rPr lang="en-GB"/>
              <a:t>Digitalization in Forvis Mazars</a:t>
            </a:r>
            <a:endParaRPr lang="en-GB" dirty="0"/>
          </a:p>
        </p:txBody>
      </p:sp>
      <p:sp>
        <p:nvSpPr>
          <p:cNvPr id="5" name="Slide Number Placeholder 4">
            <a:extLst>
              <a:ext uri="{FF2B5EF4-FFF2-40B4-BE49-F238E27FC236}">
                <a16:creationId xmlns:a16="http://schemas.microsoft.com/office/drawing/2014/main" id="{EA599B82-FC53-E52D-11E6-576CBA459189}"/>
              </a:ext>
            </a:extLst>
          </p:cNvPr>
          <p:cNvSpPr>
            <a:spLocks noGrp="1"/>
          </p:cNvSpPr>
          <p:nvPr>
            <p:ph type="sldNum" sz="quarter" idx="12"/>
          </p:nvPr>
        </p:nvSpPr>
        <p:spPr/>
        <p:txBody>
          <a:bodyPr/>
          <a:lstStyle/>
          <a:p>
            <a:fld id="{721C06D9-4617-44B0-8711-1EF1C439A609}" type="slidenum">
              <a:rPr lang="en-GB" smtClean="0"/>
              <a:pPr/>
              <a:t>‹#›</a:t>
            </a:fld>
            <a:endParaRPr lang="en-GB" dirty="0"/>
          </a:p>
        </p:txBody>
      </p:sp>
      <p:sp>
        <p:nvSpPr>
          <p:cNvPr id="6" name="Text Placeholder 6">
            <a:extLst>
              <a:ext uri="{FF2B5EF4-FFF2-40B4-BE49-F238E27FC236}">
                <a16:creationId xmlns:a16="http://schemas.microsoft.com/office/drawing/2014/main" id="{F62F6C93-9039-61F9-A223-35A55C82FD38}"/>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dirty="0"/>
              <a:t>Subtitle</a:t>
            </a:r>
            <a:endParaRPr lang="en-GB" dirty="0"/>
          </a:p>
        </p:txBody>
      </p:sp>
      <p:sp>
        <p:nvSpPr>
          <p:cNvPr id="7" name="Text Placeholder 15">
            <a:extLst>
              <a:ext uri="{FF2B5EF4-FFF2-40B4-BE49-F238E27FC236}">
                <a16:creationId xmlns:a16="http://schemas.microsoft.com/office/drawing/2014/main" id="{E4CF0ECA-EE5C-4248-6024-E2419A195DD1}"/>
              </a:ext>
            </a:extLst>
          </p:cNvPr>
          <p:cNvSpPr>
            <a:spLocks noGrp="1"/>
          </p:cNvSpPr>
          <p:nvPr>
            <p:ph type="body" sz="quarter" idx="23" hasCustomPrompt="1"/>
          </p:nvPr>
        </p:nvSpPr>
        <p:spPr>
          <a:xfrm>
            <a:off x="305999" y="1260000"/>
            <a:ext cx="5648400" cy="720000"/>
          </a:xfrm>
        </p:spPr>
        <p:txBody>
          <a:bodyPr/>
          <a:lstStyle>
            <a:lvl1pPr marL="0" indent="0">
              <a:buNone/>
              <a:defRPr sz="1800"/>
            </a:lvl1pPr>
            <a:lvl2pPr marL="176213" indent="0">
              <a:buNone/>
              <a:defRPr sz="2000"/>
            </a:lvl2pPr>
            <a:lvl3pPr marL="357188" indent="0">
              <a:buNone/>
              <a:defRPr sz="2000"/>
            </a:lvl3pPr>
            <a:lvl4pPr marL="534988" indent="0">
              <a:buNone/>
              <a:defRPr sz="2000"/>
            </a:lvl4pPr>
            <a:lvl5pPr marL="715963" indent="0">
              <a:buNone/>
              <a:defRPr sz="2000"/>
            </a:lvl5pPr>
          </a:lstStyle>
          <a:p>
            <a:pPr lvl="0"/>
            <a:r>
              <a:rPr lang="en-US" dirty="0"/>
              <a:t>Room for introductory text (2 lines maximum)</a:t>
            </a:r>
          </a:p>
        </p:txBody>
      </p:sp>
      <p:sp>
        <p:nvSpPr>
          <p:cNvPr id="8" name="Text Placeholder 8">
            <a:extLst>
              <a:ext uri="{FF2B5EF4-FFF2-40B4-BE49-F238E27FC236}">
                <a16:creationId xmlns:a16="http://schemas.microsoft.com/office/drawing/2014/main" id="{4EBE3D16-79BC-145D-104A-8871C7542EF4}"/>
              </a:ext>
            </a:extLst>
          </p:cNvPr>
          <p:cNvSpPr>
            <a:spLocks noGrp="1"/>
          </p:cNvSpPr>
          <p:nvPr>
            <p:ph type="body" sz="quarter" idx="14" hasCustomPrompt="1"/>
          </p:nvPr>
        </p:nvSpPr>
        <p:spPr>
          <a:xfrm>
            <a:off x="305998" y="2160000"/>
            <a:ext cx="5648399"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2" name="Text Placeholder 11">
            <a:extLst>
              <a:ext uri="{FF2B5EF4-FFF2-40B4-BE49-F238E27FC236}">
                <a16:creationId xmlns:a16="http://schemas.microsoft.com/office/drawing/2014/main" id="{E2439DE8-BAC6-1132-9C68-89C2D648A13A}"/>
              </a:ext>
            </a:extLst>
          </p:cNvPr>
          <p:cNvSpPr>
            <a:spLocks noGrp="1"/>
          </p:cNvSpPr>
          <p:nvPr>
            <p:ph type="body" sz="quarter" idx="25" hasCustomPrompt="1"/>
          </p:nvPr>
        </p:nvSpPr>
        <p:spPr>
          <a:xfrm>
            <a:off x="306000" y="2592000"/>
            <a:ext cx="2682000" cy="702000"/>
          </a:xfrm>
        </p:spPr>
        <p:txBody>
          <a:bodyPr/>
          <a:lstStyle>
            <a:lvl1pPr marL="0" indent="0">
              <a:buNone/>
              <a:defRPr sz="4800" b="1"/>
            </a:lvl1pPr>
            <a:lvl2pPr marL="176213" indent="0">
              <a:buNone/>
              <a:defRPr sz="4800" b="1"/>
            </a:lvl2pPr>
            <a:lvl3pPr marL="357188" indent="0">
              <a:buNone/>
              <a:defRPr sz="4800" b="1"/>
            </a:lvl3pPr>
            <a:lvl4pPr marL="534988" indent="0">
              <a:buNone/>
              <a:defRPr sz="4800" b="1"/>
            </a:lvl4pPr>
            <a:lvl5pPr marL="715963" indent="0">
              <a:buNone/>
              <a:defRPr sz="4800" b="1"/>
            </a:lvl5pPr>
          </a:lstStyle>
          <a:p>
            <a:pPr lvl="0"/>
            <a:r>
              <a:rPr lang="en-US" dirty="0"/>
              <a:t>XX%</a:t>
            </a:r>
            <a:endParaRPr lang="en-GB" dirty="0"/>
          </a:p>
        </p:txBody>
      </p:sp>
      <p:sp>
        <p:nvSpPr>
          <p:cNvPr id="14" name="Text Placeholder 13">
            <a:extLst>
              <a:ext uri="{FF2B5EF4-FFF2-40B4-BE49-F238E27FC236}">
                <a16:creationId xmlns:a16="http://schemas.microsoft.com/office/drawing/2014/main" id="{B883744B-F36D-8700-9654-01B67F49DCB9}"/>
              </a:ext>
            </a:extLst>
          </p:cNvPr>
          <p:cNvSpPr>
            <a:spLocks noGrp="1"/>
          </p:cNvSpPr>
          <p:nvPr>
            <p:ph type="body" sz="quarter" idx="26"/>
          </p:nvPr>
        </p:nvSpPr>
        <p:spPr>
          <a:xfrm>
            <a:off x="306000" y="3294000"/>
            <a:ext cx="2682000" cy="702000"/>
          </a:xfrm>
        </p:spPr>
        <p:txBody>
          <a:bodyPr/>
          <a:lstStyle>
            <a:lvl1pPr marL="0" indent="0">
              <a:buNone/>
              <a:defRPr/>
            </a:lvl1pPr>
            <a:lvl2pPr marL="176213" indent="0">
              <a:buNone/>
              <a:defRPr/>
            </a:lvl2pPr>
            <a:lvl3pPr marL="357188" indent="0">
              <a:buNone/>
              <a:defRPr/>
            </a:lvl3pPr>
            <a:lvl4pPr marL="534988" indent="0">
              <a:buNone/>
              <a:defRPr/>
            </a:lvl4pPr>
            <a:lvl5pPr marL="715963" indent="0">
              <a:buNone/>
              <a:defRPr/>
            </a:lvl5pPr>
          </a:lstStyle>
          <a:p>
            <a:pPr lvl="0"/>
            <a:r>
              <a:rPr lang="cs-CZ"/>
              <a:t>Po kliknutí můžete upravovat styly textu v předloze.</a:t>
            </a:r>
          </a:p>
        </p:txBody>
      </p:sp>
      <p:sp>
        <p:nvSpPr>
          <p:cNvPr id="16" name="Text Placeholder 11">
            <a:extLst>
              <a:ext uri="{FF2B5EF4-FFF2-40B4-BE49-F238E27FC236}">
                <a16:creationId xmlns:a16="http://schemas.microsoft.com/office/drawing/2014/main" id="{51514F61-BD65-F287-0158-FE1E635CA310}"/>
              </a:ext>
            </a:extLst>
          </p:cNvPr>
          <p:cNvSpPr>
            <a:spLocks noGrp="1"/>
          </p:cNvSpPr>
          <p:nvPr>
            <p:ph type="body" sz="quarter" idx="27" hasCustomPrompt="1"/>
          </p:nvPr>
        </p:nvSpPr>
        <p:spPr>
          <a:xfrm>
            <a:off x="3272397" y="2592000"/>
            <a:ext cx="2682000" cy="702000"/>
          </a:xfrm>
        </p:spPr>
        <p:txBody>
          <a:bodyPr/>
          <a:lstStyle>
            <a:lvl1pPr marL="0" indent="0">
              <a:buNone/>
              <a:defRPr sz="4800" b="1"/>
            </a:lvl1pPr>
            <a:lvl2pPr marL="176213" indent="0">
              <a:buNone/>
              <a:defRPr sz="4800" b="1"/>
            </a:lvl2pPr>
            <a:lvl3pPr marL="357188" indent="0">
              <a:buNone/>
              <a:defRPr sz="4800" b="1"/>
            </a:lvl3pPr>
            <a:lvl4pPr marL="534988" indent="0">
              <a:buNone/>
              <a:defRPr sz="4800" b="1"/>
            </a:lvl4pPr>
            <a:lvl5pPr marL="715963" indent="0">
              <a:buNone/>
              <a:defRPr sz="4800" b="1"/>
            </a:lvl5pPr>
          </a:lstStyle>
          <a:p>
            <a:pPr lvl="0"/>
            <a:r>
              <a:rPr lang="en-US" dirty="0"/>
              <a:t>XX%</a:t>
            </a:r>
            <a:endParaRPr lang="en-GB" dirty="0"/>
          </a:p>
        </p:txBody>
      </p:sp>
      <p:sp>
        <p:nvSpPr>
          <p:cNvPr id="17" name="Text Placeholder 13">
            <a:extLst>
              <a:ext uri="{FF2B5EF4-FFF2-40B4-BE49-F238E27FC236}">
                <a16:creationId xmlns:a16="http://schemas.microsoft.com/office/drawing/2014/main" id="{B9D29752-2CDB-6A63-C2F8-9A45E5BA0A9D}"/>
              </a:ext>
            </a:extLst>
          </p:cNvPr>
          <p:cNvSpPr>
            <a:spLocks noGrp="1"/>
          </p:cNvSpPr>
          <p:nvPr>
            <p:ph type="body" sz="quarter" idx="28"/>
          </p:nvPr>
        </p:nvSpPr>
        <p:spPr>
          <a:xfrm>
            <a:off x="3272397" y="3294000"/>
            <a:ext cx="2682000" cy="702000"/>
          </a:xfrm>
        </p:spPr>
        <p:txBody>
          <a:bodyPr/>
          <a:lstStyle>
            <a:lvl1pPr marL="0" indent="0">
              <a:buNone/>
              <a:defRPr/>
            </a:lvl1pPr>
            <a:lvl2pPr marL="176213" indent="0">
              <a:buNone/>
              <a:defRPr/>
            </a:lvl2pPr>
            <a:lvl3pPr marL="357188" indent="0">
              <a:buNone/>
              <a:defRPr/>
            </a:lvl3pPr>
            <a:lvl4pPr marL="534988" indent="0">
              <a:buNone/>
              <a:defRPr/>
            </a:lvl4pPr>
            <a:lvl5pPr marL="715963" indent="0">
              <a:buNone/>
              <a:defRPr/>
            </a:lvl5pPr>
          </a:lstStyle>
          <a:p>
            <a:pPr lvl="0"/>
            <a:r>
              <a:rPr lang="cs-CZ"/>
              <a:t>Po kliknutí můžete upravovat styly textu v předloze.</a:t>
            </a:r>
          </a:p>
        </p:txBody>
      </p:sp>
      <p:sp>
        <p:nvSpPr>
          <p:cNvPr id="18" name="Text Placeholder 8">
            <a:extLst>
              <a:ext uri="{FF2B5EF4-FFF2-40B4-BE49-F238E27FC236}">
                <a16:creationId xmlns:a16="http://schemas.microsoft.com/office/drawing/2014/main" id="{E4A55E5F-94F9-02B6-D5BF-BB64FCC807DB}"/>
              </a:ext>
            </a:extLst>
          </p:cNvPr>
          <p:cNvSpPr>
            <a:spLocks noGrp="1"/>
          </p:cNvSpPr>
          <p:nvPr>
            <p:ph type="body" sz="quarter" idx="29" hasCustomPrompt="1"/>
          </p:nvPr>
        </p:nvSpPr>
        <p:spPr>
          <a:xfrm>
            <a:off x="305998" y="4068000"/>
            <a:ext cx="5648399"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9" name="Text Placeholder 11">
            <a:extLst>
              <a:ext uri="{FF2B5EF4-FFF2-40B4-BE49-F238E27FC236}">
                <a16:creationId xmlns:a16="http://schemas.microsoft.com/office/drawing/2014/main" id="{0BE7F8DB-0BE1-7B02-DE2F-3FD6C246656E}"/>
              </a:ext>
            </a:extLst>
          </p:cNvPr>
          <p:cNvSpPr>
            <a:spLocks noGrp="1"/>
          </p:cNvSpPr>
          <p:nvPr>
            <p:ph type="body" sz="quarter" idx="30" hasCustomPrompt="1"/>
          </p:nvPr>
        </p:nvSpPr>
        <p:spPr>
          <a:xfrm>
            <a:off x="306000" y="4500000"/>
            <a:ext cx="2682000" cy="702000"/>
          </a:xfrm>
        </p:spPr>
        <p:txBody>
          <a:bodyPr/>
          <a:lstStyle>
            <a:lvl1pPr marL="0" indent="0">
              <a:buNone/>
              <a:defRPr sz="4800" b="1"/>
            </a:lvl1pPr>
            <a:lvl2pPr marL="176213" indent="0">
              <a:buNone/>
              <a:defRPr sz="4800" b="1"/>
            </a:lvl2pPr>
            <a:lvl3pPr marL="357188" indent="0">
              <a:buNone/>
              <a:defRPr sz="4800" b="1"/>
            </a:lvl3pPr>
            <a:lvl4pPr marL="534988" indent="0">
              <a:buNone/>
              <a:defRPr sz="4800" b="1"/>
            </a:lvl4pPr>
            <a:lvl5pPr marL="715963" indent="0">
              <a:buNone/>
              <a:defRPr sz="4800" b="1"/>
            </a:lvl5pPr>
          </a:lstStyle>
          <a:p>
            <a:pPr lvl="0"/>
            <a:r>
              <a:rPr lang="en-US" dirty="0"/>
              <a:t>XX%</a:t>
            </a:r>
            <a:endParaRPr lang="en-GB" dirty="0"/>
          </a:p>
        </p:txBody>
      </p:sp>
      <p:sp>
        <p:nvSpPr>
          <p:cNvPr id="20" name="Text Placeholder 13">
            <a:extLst>
              <a:ext uri="{FF2B5EF4-FFF2-40B4-BE49-F238E27FC236}">
                <a16:creationId xmlns:a16="http://schemas.microsoft.com/office/drawing/2014/main" id="{D19DCBF7-FA68-3F27-5043-B2A09AA01ED5}"/>
              </a:ext>
            </a:extLst>
          </p:cNvPr>
          <p:cNvSpPr>
            <a:spLocks noGrp="1"/>
          </p:cNvSpPr>
          <p:nvPr>
            <p:ph type="body" sz="quarter" idx="31"/>
          </p:nvPr>
        </p:nvSpPr>
        <p:spPr>
          <a:xfrm>
            <a:off x="306000" y="5202000"/>
            <a:ext cx="2682000" cy="702000"/>
          </a:xfrm>
        </p:spPr>
        <p:txBody>
          <a:bodyPr/>
          <a:lstStyle>
            <a:lvl1pPr marL="0" indent="0">
              <a:buNone/>
              <a:defRPr/>
            </a:lvl1pPr>
            <a:lvl2pPr marL="176213" indent="0">
              <a:buNone/>
              <a:defRPr/>
            </a:lvl2pPr>
            <a:lvl3pPr marL="357188" indent="0">
              <a:buNone/>
              <a:defRPr/>
            </a:lvl3pPr>
            <a:lvl4pPr marL="534988" indent="0">
              <a:buNone/>
              <a:defRPr/>
            </a:lvl4pPr>
            <a:lvl5pPr marL="715963" indent="0">
              <a:buNone/>
              <a:defRPr/>
            </a:lvl5pPr>
          </a:lstStyle>
          <a:p>
            <a:pPr lvl="0"/>
            <a:r>
              <a:rPr lang="cs-CZ"/>
              <a:t>Po kliknutí můžete upravovat styly textu v předloze.</a:t>
            </a:r>
          </a:p>
        </p:txBody>
      </p:sp>
      <p:sp>
        <p:nvSpPr>
          <p:cNvPr id="21" name="Text Placeholder 11">
            <a:extLst>
              <a:ext uri="{FF2B5EF4-FFF2-40B4-BE49-F238E27FC236}">
                <a16:creationId xmlns:a16="http://schemas.microsoft.com/office/drawing/2014/main" id="{A0F35B88-6ACA-37E3-019C-B70CD5D6FF76}"/>
              </a:ext>
            </a:extLst>
          </p:cNvPr>
          <p:cNvSpPr>
            <a:spLocks noGrp="1"/>
          </p:cNvSpPr>
          <p:nvPr>
            <p:ph type="body" sz="quarter" idx="32" hasCustomPrompt="1"/>
          </p:nvPr>
        </p:nvSpPr>
        <p:spPr>
          <a:xfrm>
            <a:off x="3272397" y="4500000"/>
            <a:ext cx="2682000" cy="702000"/>
          </a:xfrm>
        </p:spPr>
        <p:txBody>
          <a:bodyPr/>
          <a:lstStyle>
            <a:lvl1pPr marL="0" indent="0">
              <a:buNone/>
              <a:defRPr sz="4800" b="1"/>
            </a:lvl1pPr>
            <a:lvl2pPr marL="176213" indent="0">
              <a:buNone/>
              <a:defRPr sz="4800" b="1"/>
            </a:lvl2pPr>
            <a:lvl3pPr marL="357188" indent="0">
              <a:buNone/>
              <a:defRPr sz="4800" b="1"/>
            </a:lvl3pPr>
            <a:lvl4pPr marL="534988" indent="0">
              <a:buNone/>
              <a:defRPr sz="4800" b="1"/>
            </a:lvl4pPr>
            <a:lvl5pPr marL="715963" indent="0">
              <a:buNone/>
              <a:defRPr sz="4800" b="1"/>
            </a:lvl5pPr>
          </a:lstStyle>
          <a:p>
            <a:pPr lvl="0"/>
            <a:r>
              <a:rPr lang="en-US" dirty="0"/>
              <a:t>XX%</a:t>
            </a:r>
            <a:endParaRPr lang="en-GB" dirty="0"/>
          </a:p>
        </p:txBody>
      </p:sp>
      <p:sp>
        <p:nvSpPr>
          <p:cNvPr id="22" name="Text Placeholder 13">
            <a:extLst>
              <a:ext uri="{FF2B5EF4-FFF2-40B4-BE49-F238E27FC236}">
                <a16:creationId xmlns:a16="http://schemas.microsoft.com/office/drawing/2014/main" id="{F1908FB4-6C1F-E2A9-2C17-0800D5C45C5F}"/>
              </a:ext>
            </a:extLst>
          </p:cNvPr>
          <p:cNvSpPr>
            <a:spLocks noGrp="1"/>
          </p:cNvSpPr>
          <p:nvPr>
            <p:ph type="body" sz="quarter" idx="33"/>
          </p:nvPr>
        </p:nvSpPr>
        <p:spPr>
          <a:xfrm>
            <a:off x="3272397" y="5202000"/>
            <a:ext cx="2682000" cy="702000"/>
          </a:xfrm>
        </p:spPr>
        <p:txBody>
          <a:bodyPr/>
          <a:lstStyle>
            <a:lvl1pPr marL="0" indent="0">
              <a:buNone/>
              <a:defRPr/>
            </a:lvl1pPr>
            <a:lvl2pPr marL="176213" indent="0">
              <a:buNone/>
              <a:defRPr/>
            </a:lvl2pPr>
            <a:lvl3pPr marL="357188" indent="0">
              <a:buNone/>
              <a:defRPr/>
            </a:lvl3pPr>
            <a:lvl4pPr marL="534988" indent="0">
              <a:buNone/>
              <a:defRPr/>
            </a:lvl4pPr>
            <a:lvl5pPr marL="715963" indent="0">
              <a:buNone/>
              <a:defRPr/>
            </a:lvl5pPr>
          </a:lstStyle>
          <a:p>
            <a:pPr lvl="0"/>
            <a:r>
              <a:rPr lang="cs-CZ"/>
              <a:t>Po kliknutí můžete upravovat styly textu v předloze.</a:t>
            </a:r>
          </a:p>
        </p:txBody>
      </p:sp>
      <p:sp>
        <p:nvSpPr>
          <p:cNvPr id="9" name="Espace réservé pour une image  29">
            <a:extLst>
              <a:ext uri="{FF2B5EF4-FFF2-40B4-BE49-F238E27FC236}">
                <a16:creationId xmlns:a16="http://schemas.microsoft.com/office/drawing/2014/main" id="{ED358CFF-706E-64A6-81F1-82F7B43F79A4}"/>
              </a:ext>
            </a:extLst>
          </p:cNvPr>
          <p:cNvSpPr>
            <a:spLocks noGrp="1" noChangeAspect="1"/>
          </p:cNvSpPr>
          <p:nvPr>
            <p:ph type="pic" sz="quarter" idx="21"/>
          </p:nvPr>
        </p:nvSpPr>
        <p:spPr>
          <a:xfrm>
            <a:off x="6387206" y="304800"/>
            <a:ext cx="5498794" cy="5645150"/>
          </a:xfrm>
          <a:prstGeom prst="parallelogram">
            <a:avLst>
              <a:gd name="adj" fmla="val 34601"/>
            </a:avLst>
          </a:prstGeom>
          <a:solidFill>
            <a:schemeClr val="bg1">
              <a:lumMod val="95000"/>
            </a:schemeClr>
          </a:solidFill>
          <a:ln>
            <a:noFill/>
          </a:ln>
          <a:effectLst/>
        </p:spPr>
        <p:txBody>
          <a:bodyPr anchor="ctr"/>
          <a:lstStyle>
            <a:lvl1pPr marL="0" indent="0" algn="ctr">
              <a:buNone/>
              <a:defRPr/>
            </a:lvl1pPr>
          </a:lstStyle>
          <a:p>
            <a:r>
              <a:rPr lang="cs-CZ"/>
              <a:t>Kliknutím na ikonu přidáte obrázek.</a:t>
            </a:r>
            <a:endParaRPr lang="fr-CA" dirty="0"/>
          </a:p>
        </p:txBody>
      </p:sp>
    </p:spTree>
    <p:extLst>
      <p:ext uri="{BB962C8B-B14F-4D97-AF65-F5344CB8AC3E}">
        <p14:creationId xmlns:p14="http://schemas.microsoft.com/office/powerpoint/2010/main" val="233621463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variant - true blue">
    <p:bg>
      <p:bgPr>
        <a:solidFill>
          <a:schemeClr val="tx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9672C7E-019D-FBA3-7F09-750C25D0C1D5}"/>
              </a:ext>
            </a:extLst>
          </p:cNvPr>
          <p:cNvSpPr>
            <a:spLocks noGrp="1"/>
          </p:cNvSpPr>
          <p:nvPr>
            <p:ph type="pic" sz="quarter" idx="13"/>
          </p:nvPr>
        </p:nvSpPr>
        <p:spPr>
          <a:xfrm>
            <a:off x="304800" y="304800"/>
            <a:ext cx="11588400" cy="5461200"/>
          </a:xfrm>
          <a:solidFill>
            <a:schemeClr val="bg1">
              <a:lumMod val="95000"/>
            </a:schemeClr>
          </a:solidFill>
        </p:spPr>
        <p:txBody>
          <a:bodyPr anchor="ctr"/>
          <a:lstStyle>
            <a:lvl1pPr marL="0" indent="0" algn="ctr">
              <a:buNone/>
              <a:defRPr/>
            </a:lvl1pPr>
          </a:lstStyle>
          <a:p>
            <a:r>
              <a:rPr lang="cs-CZ"/>
              <a:t>Kliknutím na ikonu přidáte obrázek.</a:t>
            </a:r>
            <a:endParaRPr lang="en-GB"/>
          </a:p>
        </p:txBody>
      </p:sp>
      <p:sp>
        <p:nvSpPr>
          <p:cNvPr id="2" name="Title 1">
            <a:extLst>
              <a:ext uri="{FF2B5EF4-FFF2-40B4-BE49-F238E27FC236}">
                <a16:creationId xmlns:a16="http://schemas.microsoft.com/office/drawing/2014/main" id="{F7276053-E50C-CB63-D92A-41737B158C28}"/>
              </a:ext>
            </a:extLst>
          </p:cNvPr>
          <p:cNvSpPr>
            <a:spLocks noGrp="1"/>
          </p:cNvSpPr>
          <p:nvPr>
            <p:ph type="title"/>
          </p:nvPr>
        </p:nvSpPr>
        <p:spPr>
          <a:xfrm>
            <a:off x="630000" y="4410000"/>
            <a:ext cx="9000000" cy="360000"/>
          </a:xfrm>
        </p:spPr>
        <p:txBody>
          <a:bodyPr anchor="b"/>
          <a:lstStyle>
            <a:lvl1pPr>
              <a:defRPr>
                <a:solidFill>
                  <a:schemeClr val="bg1"/>
                </a:solidFill>
              </a:defRPr>
            </a:lvl1pPr>
          </a:lstStyle>
          <a:p>
            <a:r>
              <a:rPr lang="cs-CZ"/>
              <a:t>Kliknutím lze upravit styl.</a:t>
            </a:r>
            <a:endParaRPr lang="en-GB" dirty="0"/>
          </a:p>
        </p:txBody>
      </p:sp>
      <p:sp>
        <p:nvSpPr>
          <p:cNvPr id="9" name="Subtitle 2">
            <a:extLst>
              <a:ext uri="{FF2B5EF4-FFF2-40B4-BE49-F238E27FC236}">
                <a16:creationId xmlns:a16="http://schemas.microsoft.com/office/drawing/2014/main" id="{D3FFB69B-3E28-CA70-1686-15A872805004}"/>
              </a:ext>
            </a:extLst>
          </p:cNvPr>
          <p:cNvSpPr>
            <a:spLocks noGrp="1"/>
          </p:cNvSpPr>
          <p:nvPr>
            <p:ph type="subTitle" idx="1" hasCustomPrompt="1"/>
          </p:nvPr>
        </p:nvSpPr>
        <p:spPr>
          <a:xfrm>
            <a:off x="630000" y="4789050"/>
            <a:ext cx="9000000" cy="360000"/>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endParaRPr lang="en-GB" dirty="0"/>
          </a:p>
        </p:txBody>
      </p:sp>
      <p:sp>
        <p:nvSpPr>
          <p:cNvPr id="10" name="Text Placeholder 10">
            <a:extLst>
              <a:ext uri="{FF2B5EF4-FFF2-40B4-BE49-F238E27FC236}">
                <a16:creationId xmlns:a16="http://schemas.microsoft.com/office/drawing/2014/main" id="{7D72957C-E4A1-D746-E9BB-011A50F22C01}"/>
              </a:ext>
            </a:extLst>
          </p:cNvPr>
          <p:cNvSpPr>
            <a:spLocks noGrp="1"/>
          </p:cNvSpPr>
          <p:nvPr>
            <p:ph type="body" sz="quarter" idx="11" hasCustomPrompt="1"/>
          </p:nvPr>
        </p:nvSpPr>
        <p:spPr>
          <a:xfrm>
            <a:off x="630000" y="5277525"/>
            <a:ext cx="9000000" cy="360000"/>
          </a:xfrm>
        </p:spPr>
        <p:txBody>
          <a:bodyPr/>
          <a:lstStyle>
            <a:lvl1pPr marL="0" indent="0">
              <a:buNone/>
              <a:defRPr sz="2000">
                <a:solidFill>
                  <a:schemeClr val="bg1"/>
                </a:solidFill>
              </a:defRPr>
            </a:lvl1pPr>
          </a:lstStyle>
          <a:p>
            <a:pPr lvl="0"/>
            <a:r>
              <a:rPr lang="en-US" dirty="0"/>
              <a:t>Name, Date, Year</a:t>
            </a:r>
            <a:endParaRPr lang="en-GB" dirty="0"/>
          </a:p>
        </p:txBody>
      </p:sp>
      <p:sp>
        <p:nvSpPr>
          <p:cNvPr id="3" name="TextBox 2">
            <a:extLst>
              <a:ext uri="{FF2B5EF4-FFF2-40B4-BE49-F238E27FC236}">
                <a16:creationId xmlns:a16="http://schemas.microsoft.com/office/drawing/2014/main" id="{5B1E0962-8B10-37C3-6F28-5BA9F8CA0812}"/>
              </a:ext>
            </a:extLst>
          </p:cNvPr>
          <p:cNvSpPr txBox="1"/>
          <p:nvPr userDrawn="1"/>
        </p:nvSpPr>
        <p:spPr>
          <a:xfrm>
            <a:off x="-6392332" y="304800"/>
            <a:ext cx="6096000" cy="1384995"/>
          </a:xfrm>
          <a:prstGeom prst="rect">
            <a:avLst/>
          </a:prstGeom>
          <a:noFill/>
        </p:spPr>
        <p:txBody>
          <a:bodyPr wrap="square">
            <a:spAutoFit/>
          </a:bodyPr>
          <a:lstStyle/>
          <a:p>
            <a:r>
              <a:rPr lang="en-GB" sz="1200" i="1" dirty="0">
                <a:solidFill>
                  <a:srgbClr val="FF0000"/>
                </a:solidFill>
                <a:effectLst/>
                <a:latin typeface="+mn-lt"/>
                <a:ea typeface="Aptos" panose="020B0004020202020204" pitchFamily="34" charset="0"/>
              </a:rPr>
              <a:t>Please adhere to these instructions when utilising this slide:</a:t>
            </a:r>
            <a:endParaRPr lang="en-US" sz="1200" dirty="0">
              <a:solidFill>
                <a:srgbClr val="FF0000"/>
              </a:solidFill>
              <a:effectLst/>
              <a:latin typeface="+mn-lt"/>
              <a:ea typeface="Aptos" panose="020B0004020202020204" pitchFamily="34" charset="0"/>
            </a:endParaRPr>
          </a:p>
          <a:p>
            <a:r>
              <a:rPr lang="en-GB" sz="1200" i="1" dirty="0">
                <a:solidFill>
                  <a:srgbClr val="FF0000"/>
                </a:solidFill>
                <a:effectLst/>
                <a:latin typeface="+mn-lt"/>
                <a:ea typeface="Aptos" panose="020B0004020202020204" pitchFamily="34" charset="0"/>
              </a:rPr>
              <a:t>You have the flexibility to choose a colour for the background of the cover pages, divider slides, and closing slides from the following options: </a:t>
            </a:r>
            <a:endParaRPr lang="en-US" sz="1200" dirty="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dirty="0">
                <a:solidFill>
                  <a:srgbClr val="FF0000"/>
                </a:solidFill>
                <a:effectLst/>
                <a:latin typeface="+mn-lt"/>
                <a:ea typeface="Times New Roman" panose="02020603050405020304" pitchFamily="18" charset="0"/>
              </a:rPr>
              <a:t>white, </a:t>
            </a:r>
            <a:endParaRPr lang="en-US" sz="1200" dirty="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dirty="0">
                <a:solidFill>
                  <a:srgbClr val="FF0000"/>
                </a:solidFill>
                <a:effectLst/>
                <a:latin typeface="+mn-lt"/>
                <a:ea typeface="Times New Roman" panose="02020603050405020304" pitchFamily="18" charset="0"/>
              </a:rPr>
              <a:t>Indigo Dye, </a:t>
            </a:r>
            <a:endParaRPr lang="en-US" sz="1200" dirty="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dirty="0">
                <a:solidFill>
                  <a:srgbClr val="FF0000"/>
                </a:solidFill>
                <a:effectLst/>
                <a:latin typeface="+mn-lt"/>
                <a:ea typeface="Times New Roman" panose="02020603050405020304" pitchFamily="18" charset="0"/>
              </a:rPr>
              <a:t>True Blue, </a:t>
            </a:r>
            <a:endParaRPr lang="en-US" sz="1200" dirty="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dirty="0">
                <a:solidFill>
                  <a:srgbClr val="FF0000"/>
                </a:solidFill>
                <a:effectLst/>
                <a:latin typeface="+mn-lt"/>
                <a:ea typeface="Times New Roman" panose="02020603050405020304" pitchFamily="18" charset="0"/>
              </a:rPr>
              <a:t>or any colour from the ‘Vision’ colours palettes (see slide 2).</a:t>
            </a:r>
            <a:endParaRPr lang="en-US" sz="1200" dirty="0">
              <a:solidFill>
                <a:srgbClr val="FF0000"/>
              </a:solidFill>
              <a:effectLst/>
              <a:latin typeface="+mn-lt"/>
              <a:ea typeface="Aptos" panose="020B0004020202020204" pitchFamily="34" charset="0"/>
            </a:endParaRPr>
          </a:p>
        </p:txBody>
      </p:sp>
      <p:grpSp>
        <p:nvGrpSpPr>
          <p:cNvPr id="5" name="Gruppieren 4">
            <a:extLst>
              <a:ext uri="{FF2B5EF4-FFF2-40B4-BE49-F238E27FC236}">
                <a16:creationId xmlns:a16="http://schemas.microsoft.com/office/drawing/2014/main" id="{9F984664-D127-EFA0-B1BB-E96B560BEEAD}"/>
              </a:ext>
            </a:extLst>
          </p:cNvPr>
          <p:cNvGrpSpPr>
            <a:grpSpLocks noChangeAspect="1"/>
          </p:cNvGrpSpPr>
          <p:nvPr userDrawn="1"/>
        </p:nvGrpSpPr>
        <p:grpSpPr>
          <a:xfrm>
            <a:off x="10811963" y="6165234"/>
            <a:ext cx="1080000" cy="453765"/>
            <a:chOff x="1721984" y="2257682"/>
            <a:chExt cx="7247953" cy="3045250"/>
          </a:xfrm>
        </p:grpSpPr>
        <p:sp>
          <p:nvSpPr>
            <p:cNvPr id="6" name="Freihandform: Form 5">
              <a:extLst>
                <a:ext uri="{FF2B5EF4-FFF2-40B4-BE49-F238E27FC236}">
                  <a16:creationId xmlns:a16="http://schemas.microsoft.com/office/drawing/2014/main" id="{8CCCF190-9E49-A241-C093-9716B4C88EA5}"/>
                </a:ext>
              </a:extLst>
            </p:cNvPr>
            <p:cNvSpPr/>
            <p:nvPr/>
          </p:nvSpPr>
          <p:spPr>
            <a:xfrm>
              <a:off x="1721984" y="4167798"/>
              <a:ext cx="1948179" cy="1135134"/>
            </a:xfrm>
            <a:custGeom>
              <a:avLst/>
              <a:gdLst>
                <a:gd name="connsiteX0" fmla="*/ 1948179 w 1948179"/>
                <a:gd name="connsiteY0" fmla="*/ 391066 h 1135134"/>
                <a:gd name="connsiteX1" fmla="*/ 1641834 w 1948179"/>
                <a:gd name="connsiteY1" fmla="*/ 0 h 1135134"/>
                <a:gd name="connsiteX2" fmla="*/ 1272508 w 1948179"/>
                <a:gd name="connsiteY2" fmla="*/ 302012 h 1135134"/>
                <a:gd name="connsiteX3" fmla="*/ 1257305 w 1948179"/>
                <a:gd name="connsiteY3" fmla="*/ 302012 h 1135134"/>
                <a:gd name="connsiteX4" fmla="*/ 955329 w 1948179"/>
                <a:gd name="connsiteY4" fmla="*/ 0 h 1135134"/>
                <a:gd name="connsiteX5" fmla="*/ 581633 w 1948179"/>
                <a:gd name="connsiteY5" fmla="*/ 312846 h 1135134"/>
                <a:gd name="connsiteX6" fmla="*/ 566177 w 1948179"/>
                <a:gd name="connsiteY6" fmla="*/ 312846 h 1135134"/>
                <a:gd name="connsiteX7" fmla="*/ 333646 w 1948179"/>
                <a:gd name="connsiteY7" fmla="*/ 28240 h 1135134"/>
                <a:gd name="connsiteX8" fmla="*/ 223972 w 1948179"/>
                <a:gd name="connsiteY8" fmla="*/ 10870 h 1135134"/>
                <a:gd name="connsiteX9" fmla="*/ 0 w 1948179"/>
                <a:gd name="connsiteY9" fmla="*/ 10870 h 1135134"/>
                <a:gd name="connsiteX10" fmla="*/ 0 w 1948179"/>
                <a:gd name="connsiteY10" fmla="*/ 257990 h 1135134"/>
                <a:gd name="connsiteX11" fmla="*/ 283991 w 1948179"/>
                <a:gd name="connsiteY11" fmla="*/ 258099 h 1135134"/>
                <a:gd name="connsiteX12" fmla="*/ 283991 w 1948179"/>
                <a:gd name="connsiteY12" fmla="*/ 1116717 h 1135134"/>
                <a:gd name="connsiteX13" fmla="*/ 585967 w 1948179"/>
                <a:gd name="connsiteY13" fmla="*/ 1116717 h 1135134"/>
                <a:gd name="connsiteX14" fmla="*/ 585967 w 1948179"/>
                <a:gd name="connsiteY14" fmla="*/ 562710 h 1135134"/>
                <a:gd name="connsiteX15" fmla="*/ 597342 w 1948179"/>
                <a:gd name="connsiteY15" fmla="*/ 466506 h 1135134"/>
                <a:gd name="connsiteX16" fmla="*/ 820592 w 1948179"/>
                <a:gd name="connsiteY16" fmla="*/ 254198 h 1135134"/>
                <a:gd name="connsiteX17" fmla="*/ 968330 w 1948179"/>
                <a:gd name="connsiteY17" fmla="*/ 473656 h 1135134"/>
                <a:gd name="connsiteX18" fmla="*/ 968330 w 1948179"/>
                <a:gd name="connsiteY18" fmla="*/ 1116753 h 1135134"/>
                <a:gd name="connsiteX19" fmla="*/ 1270305 w 1948179"/>
                <a:gd name="connsiteY19" fmla="*/ 1116753 h 1135134"/>
                <a:gd name="connsiteX20" fmla="*/ 1270305 w 1948179"/>
                <a:gd name="connsiteY20" fmla="*/ 549710 h 1135134"/>
                <a:gd name="connsiteX21" fmla="*/ 1511467 w 1948179"/>
                <a:gd name="connsiteY21" fmla="*/ 254234 h 1135134"/>
                <a:gd name="connsiteX22" fmla="*/ 1644001 w 1948179"/>
                <a:gd name="connsiteY22" fmla="*/ 473692 h 1135134"/>
                <a:gd name="connsiteX23" fmla="*/ 1644001 w 1948179"/>
                <a:gd name="connsiteY23" fmla="*/ 833231 h 1135134"/>
                <a:gd name="connsiteX24" fmla="*/ 1948179 w 1948179"/>
                <a:gd name="connsiteY24" fmla="*/ 1135135 h 1135134"/>
                <a:gd name="connsiteX25" fmla="*/ 1948179 w 1948179"/>
                <a:gd name="connsiteY25" fmla="*/ 391102 h 11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48179" h="1135134">
                  <a:moveTo>
                    <a:pt x="1948179" y="391066"/>
                  </a:moveTo>
                  <a:cubicBezTo>
                    <a:pt x="1948179" y="149904"/>
                    <a:pt x="1852589" y="0"/>
                    <a:pt x="1641834" y="0"/>
                  </a:cubicBezTo>
                  <a:cubicBezTo>
                    <a:pt x="1468023" y="0"/>
                    <a:pt x="1335489" y="108627"/>
                    <a:pt x="1272508" y="302012"/>
                  </a:cubicBezTo>
                  <a:lnTo>
                    <a:pt x="1257305" y="302012"/>
                  </a:lnTo>
                  <a:cubicBezTo>
                    <a:pt x="1239934" y="128201"/>
                    <a:pt x="1142141" y="0"/>
                    <a:pt x="955329" y="0"/>
                  </a:cubicBezTo>
                  <a:cubicBezTo>
                    <a:pt x="768517" y="0"/>
                    <a:pt x="640317" y="115128"/>
                    <a:pt x="581633" y="312846"/>
                  </a:cubicBezTo>
                  <a:lnTo>
                    <a:pt x="566177" y="312846"/>
                  </a:lnTo>
                  <a:cubicBezTo>
                    <a:pt x="527067" y="181539"/>
                    <a:pt x="455238" y="69770"/>
                    <a:pt x="333646" y="28240"/>
                  </a:cubicBezTo>
                  <a:cubicBezTo>
                    <a:pt x="300820" y="17009"/>
                    <a:pt x="264382" y="10870"/>
                    <a:pt x="223972" y="10870"/>
                  </a:cubicBezTo>
                  <a:lnTo>
                    <a:pt x="0" y="10870"/>
                  </a:lnTo>
                  <a:lnTo>
                    <a:pt x="0" y="257990"/>
                  </a:lnTo>
                  <a:lnTo>
                    <a:pt x="283991" y="258099"/>
                  </a:lnTo>
                  <a:lnTo>
                    <a:pt x="283991" y="1116717"/>
                  </a:lnTo>
                  <a:lnTo>
                    <a:pt x="585967" y="1116717"/>
                  </a:lnTo>
                  <a:lnTo>
                    <a:pt x="585967" y="562710"/>
                  </a:lnTo>
                  <a:cubicBezTo>
                    <a:pt x="586725" y="527536"/>
                    <a:pt x="590806" y="495613"/>
                    <a:pt x="597342" y="466506"/>
                  </a:cubicBezTo>
                  <a:cubicBezTo>
                    <a:pt x="629158" y="324727"/>
                    <a:pt x="723268" y="254198"/>
                    <a:pt x="820592" y="254198"/>
                  </a:cubicBezTo>
                  <a:cubicBezTo>
                    <a:pt x="917916" y="254198"/>
                    <a:pt x="968330" y="297642"/>
                    <a:pt x="968330" y="473656"/>
                  </a:cubicBezTo>
                  <a:lnTo>
                    <a:pt x="968330" y="1116753"/>
                  </a:lnTo>
                  <a:lnTo>
                    <a:pt x="1270305" y="1116753"/>
                  </a:lnTo>
                  <a:lnTo>
                    <a:pt x="1270305" y="549710"/>
                  </a:lnTo>
                  <a:cubicBezTo>
                    <a:pt x="1292045" y="330288"/>
                    <a:pt x="1405006" y="254234"/>
                    <a:pt x="1511467" y="254234"/>
                  </a:cubicBezTo>
                  <a:cubicBezTo>
                    <a:pt x="1617927" y="254234"/>
                    <a:pt x="1644001" y="328121"/>
                    <a:pt x="1644001" y="473692"/>
                  </a:cubicBezTo>
                  <a:lnTo>
                    <a:pt x="1644001" y="833231"/>
                  </a:lnTo>
                  <a:cubicBezTo>
                    <a:pt x="1644001" y="1005923"/>
                    <a:pt x="1755662" y="1125384"/>
                    <a:pt x="1948179" y="1135135"/>
                  </a:cubicBezTo>
                  <a:lnTo>
                    <a:pt x="1948179" y="391102"/>
                  </a:lnTo>
                  <a:close/>
                </a:path>
              </a:pathLst>
            </a:custGeom>
            <a:solidFill>
              <a:schemeClr val="bg1"/>
            </a:solidFill>
            <a:ln w="0" cap="flat">
              <a:noFill/>
              <a:prstDash val="solid"/>
              <a:miter/>
            </a:ln>
          </p:spPr>
          <p:txBody>
            <a:bodyPr rtlCol="0" anchor="ctr"/>
            <a:lstStyle/>
            <a:p>
              <a:endParaRPr lang="de-DE"/>
            </a:p>
          </p:txBody>
        </p:sp>
        <p:sp>
          <p:nvSpPr>
            <p:cNvPr id="8" name="Freihandform: Form 7">
              <a:extLst>
                <a:ext uri="{FF2B5EF4-FFF2-40B4-BE49-F238E27FC236}">
                  <a16:creationId xmlns:a16="http://schemas.microsoft.com/office/drawing/2014/main" id="{9AD996F3-FCA2-8743-645C-D54D891C3FBB}"/>
                </a:ext>
              </a:extLst>
            </p:cNvPr>
            <p:cNvSpPr/>
            <p:nvPr/>
          </p:nvSpPr>
          <p:spPr>
            <a:xfrm>
              <a:off x="5035697" y="4193979"/>
              <a:ext cx="910332" cy="1088477"/>
            </a:xfrm>
            <a:custGeom>
              <a:avLst/>
              <a:gdLst>
                <a:gd name="connsiteX0" fmla="*/ 326785 w 910332"/>
                <a:gd name="connsiteY0" fmla="*/ 851469 h 1088477"/>
                <a:gd name="connsiteX1" fmla="*/ 897296 w 910332"/>
                <a:gd name="connsiteY1" fmla="*/ 235817 h 1088477"/>
                <a:gd name="connsiteX2" fmla="*/ 897296 w 910332"/>
                <a:gd name="connsiteY2" fmla="*/ 5381 h 1088477"/>
                <a:gd name="connsiteX3" fmla="*/ 897296 w 910332"/>
                <a:gd name="connsiteY3" fmla="*/ 5381 h 1088477"/>
                <a:gd name="connsiteX4" fmla="*/ 897296 w 910332"/>
                <a:gd name="connsiteY4" fmla="*/ 0 h 1088477"/>
                <a:gd name="connsiteX5" fmla="*/ 22535 w 910332"/>
                <a:gd name="connsiteY5" fmla="*/ 0 h 1088477"/>
                <a:gd name="connsiteX6" fmla="*/ 22535 w 910332"/>
                <a:gd name="connsiteY6" fmla="*/ 225958 h 1088477"/>
                <a:gd name="connsiteX7" fmla="*/ 600629 w 910332"/>
                <a:gd name="connsiteY7" fmla="*/ 225958 h 1088477"/>
                <a:gd name="connsiteX8" fmla="*/ 0 w 910332"/>
                <a:gd name="connsiteY8" fmla="*/ 868947 h 1088477"/>
                <a:gd name="connsiteX9" fmla="*/ 0 w 910332"/>
                <a:gd name="connsiteY9" fmla="*/ 1088477 h 1088477"/>
                <a:gd name="connsiteX10" fmla="*/ 910333 w 910332"/>
                <a:gd name="connsiteY10" fmla="*/ 1088477 h 1088477"/>
                <a:gd name="connsiteX11" fmla="*/ 910333 w 910332"/>
                <a:gd name="connsiteY11" fmla="*/ 851469 h 1088477"/>
                <a:gd name="connsiteX12" fmla="*/ 326785 w 910332"/>
                <a:gd name="connsiteY12" fmla="*/ 851469 h 108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0332" h="1088477">
                  <a:moveTo>
                    <a:pt x="326785" y="851469"/>
                  </a:moveTo>
                  <a:lnTo>
                    <a:pt x="897296" y="235817"/>
                  </a:lnTo>
                  <a:lnTo>
                    <a:pt x="897296" y="5381"/>
                  </a:lnTo>
                  <a:lnTo>
                    <a:pt x="897296" y="5381"/>
                  </a:lnTo>
                  <a:lnTo>
                    <a:pt x="897296" y="0"/>
                  </a:lnTo>
                  <a:lnTo>
                    <a:pt x="22535" y="0"/>
                  </a:lnTo>
                  <a:lnTo>
                    <a:pt x="22535" y="225958"/>
                  </a:lnTo>
                  <a:lnTo>
                    <a:pt x="600629" y="225958"/>
                  </a:lnTo>
                  <a:lnTo>
                    <a:pt x="0" y="868947"/>
                  </a:lnTo>
                  <a:lnTo>
                    <a:pt x="0" y="1088477"/>
                  </a:lnTo>
                  <a:lnTo>
                    <a:pt x="910333" y="1088477"/>
                  </a:lnTo>
                  <a:lnTo>
                    <a:pt x="910333" y="851469"/>
                  </a:lnTo>
                  <a:lnTo>
                    <a:pt x="326785" y="851469"/>
                  </a:lnTo>
                  <a:close/>
                </a:path>
              </a:pathLst>
            </a:custGeom>
            <a:solidFill>
              <a:schemeClr val="bg1"/>
            </a:solidFill>
            <a:ln w="0" cap="flat">
              <a:noFill/>
              <a:prstDash val="solid"/>
              <a:miter/>
            </a:ln>
          </p:spPr>
          <p:txBody>
            <a:bodyPr rtlCol="0" anchor="ctr"/>
            <a:lstStyle/>
            <a:p>
              <a:endParaRPr lang="de-DE"/>
            </a:p>
          </p:txBody>
        </p:sp>
        <p:sp>
          <p:nvSpPr>
            <p:cNvPr id="11" name="Freihandform: Form 9">
              <a:extLst>
                <a:ext uri="{FF2B5EF4-FFF2-40B4-BE49-F238E27FC236}">
                  <a16:creationId xmlns:a16="http://schemas.microsoft.com/office/drawing/2014/main" id="{496EFA06-7B35-2B3E-9DE2-E7F6C51B1A92}"/>
                </a:ext>
              </a:extLst>
            </p:cNvPr>
            <p:cNvSpPr/>
            <p:nvPr/>
          </p:nvSpPr>
          <p:spPr>
            <a:xfrm>
              <a:off x="6099401" y="4169495"/>
              <a:ext cx="1028023" cy="1115344"/>
            </a:xfrm>
            <a:custGeom>
              <a:avLst/>
              <a:gdLst>
                <a:gd name="connsiteX0" fmla="*/ 670832 w 1028023"/>
                <a:gd name="connsiteY0" fmla="*/ 897368 h 1115344"/>
                <a:gd name="connsiteX1" fmla="*/ 328879 w 1028023"/>
                <a:gd name="connsiteY1" fmla="*/ 1115345 h 1115344"/>
                <a:gd name="connsiteX2" fmla="*/ 0 w 1028023"/>
                <a:gd name="connsiteY2" fmla="*/ 836373 h 1115344"/>
                <a:gd name="connsiteX3" fmla="*/ 389874 w 1028023"/>
                <a:gd name="connsiteY3" fmla="*/ 498754 h 1115344"/>
                <a:gd name="connsiteX4" fmla="*/ 668665 w 1028023"/>
                <a:gd name="connsiteY4" fmla="*/ 415984 h 1115344"/>
                <a:gd name="connsiteX5" fmla="*/ 668665 w 1028023"/>
                <a:gd name="connsiteY5" fmla="*/ 392041 h 1115344"/>
                <a:gd name="connsiteX6" fmla="*/ 483515 w 1028023"/>
                <a:gd name="connsiteY6" fmla="*/ 224333 h 1115344"/>
                <a:gd name="connsiteX7" fmla="*/ 235203 w 1028023"/>
                <a:gd name="connsiteY7" fmla="*/ 383338 h 1115344"/>
                <a:gd name="connsiteX8" fmla="*/ 8703 w 1028023"/>
                <a:gd name="connsiteY8" fmla="*/ 261349 h 1115344"/>
                <a:gd name="connsiteX9" fmla="*/ 513994 w 1028023"/>
                <a:gd name="connsiteY9" fmla="*/ 0 h 1115344"/>
                <a:gd name="connsiteX10" fmla="*/ 964863 w 1028023"/>
                <a:gd name="connsiteY10" fmla="*/ 409483 h 1115344"/>
                <a:gd name="connsiteX11" fmla="*/ 964863 w 1028023"/>
                <a:gd name="connsiteY11" fmla="*/ 762342 h 1115344"/>
                <a:gd name="connsiteX12" fmla="*/ 1028024 w 1028023"/>
                <a:gd name="connsiteY12" fmla="*/ 1112528 h 1115344"/>
                <a:gd name="connsiteX13" fmla="*/ 725290 w 1028023"/>
                <a:gd name="connsiteY13" fmla="*/ 1112528 h 1115344"/>
                <a:gd name="connsiteX14" fmla="*/ 670832 w 1028023"/>
                <a:gd name="connsiteY14" fmla="*/ 897404 h 1115344"/>
                <a:gd name="connsiteX15" fmla="*/ 676104 w 1028023"/>
                <a:gd name="connsiteY15" fmla="*/ 711603 h 1115344"/>
                <a:gd name="connsiteX16" fmla="*/ 676104 w 1028023"/>
                <a:gd name="connsiteY16" fmla="*/ 543715 h 1115344"/>
                <a:gd name="connsiteX17" fmla="*/ 676104 w 1028023"/>
                <a:gd name="connsiteY17" fmla="*/ 543715 h 1115344"/>
                <a:gd name="connsiteX18" fmla="*/ 532339 w 1028023"/>
                <a:gd name="connsiteY18" fmla="*/ 605468 h 1115344"/>
                <a:gd name="connsiteX19" fmla="*/ 308006 w 1028023"/>
                <a:gd name="connsiteY19" fmla="*/ 783468 h 1115344"/>
                <a:gd name="connsiteX20" fmla="*/ 440865 w 1028023"/>
                <a:gd name="connsiteY20" fmla="*/ 918494 h 1115344"/>
                <a:gd name="connsiteX21" fmla="*/ 676104 w 1028023"/>
                <a:gd name="connsiteY21" fmla="*/ 711567 h 111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023" h="1115344">
                  <a:moveTo>
                    <a:pt x="670832" y="897368"/>
                  </a:moveTo>
                  <a:cubicBezTo>
                    <a:pt x="620093" y="1041639"/>
                    <a:pt x="485681" y="1115345"/>
                    <a:pt x="328879" y="1115345"/>
                  </a:cubicBezTo>
                  <a:cubicBezTo>
                    <a:pt x="119786" y="1115345"/>
                    <a:pt x="0" y="1017154"/>
                    <a:pt x="0" y="836373"/>
                  </a:cubicBezTo>
                  <a:cubicBezTo>
                    <a:pt x="0" y="629447"/>
                    <a:pt x="163374" y="544509"/>
                    <a:pt x="389874" y="498754"/>
                  </a:cubicBezTo>
                  <a:cubicBezTo>
                    <a:pt x="577191" y="459536"/>
                    <a:pt x="659962" y="439963"/>
                    <a:pt x="668665" y="415984"/>
                  </a:cubicBezTo>
                  <a:lnTo>
                    <a:pt x="668665" y="392041"/>
                  </a:lnTo>
                  <a:cubicBezTo>
                    <a:pt x="668665" y="287494"/>
                    <a:pt x="616410" y="224333"/>
                    <a:pt x="483515" y="224333"/>
                  </a:cubicBezTo>
                  <a:cubicBezTo>
                    <a:pt x="350619" y="224333"/>
                    <a:pt x="270052" y="302734"/>
                    <a:pt x="235203" y="383338"/>
                  </a:cubicBezTo>
                  <a:lnTo>
                    <a:pt x="8703" y="261349"/>
                  </a:lnTo>
                  <a:cubicBezTo>
                    <a:pt x="87104" y="100177"/>
                    <a:pt x="278791" y="0"/>
                    <a:pt x="513994" y="0"/>
                  </a:cubicBezTo>
                  <a:cubicBezTo>
                    <a:pt x="821098" y="0"/>
                    <a:pt x="964863" y="143729"/>
                    <a:pt x="964863" y="409483"/>
                  </a:cubicBezTo>
                  <a:lnTo>
                    <a:pt x="964863" y="762342"/>
                  </a:lnTo>
                  <a:cubicBezTo>
                    <a:pt x="964863" y="988841"/>
                    <a:pt x="991008" y="1082013"/>
                    <a:pt x="1028024" y="1112528"/>
                  </a:cubicBezTo>
                  <a:lnTo>
                    <a:pt x="725290" y="1112528"/>
                  </a:lnTo>
                  <a:cubicBezTo>
                    <a:pt x="699144" y="1088585"/>
                    <a:pt x="677368" y="1021560"/>
                    <a:pt x="670832" y="897404"/>
                  </a:cubicBezTo>
                  <a:close/>
                  <a:moveTo>
                    <a:pt x="676104" y="711603"/>
                  </a:moveTo>
                  <a:lnTo>
                    <a:pt x="676104" y="543715"/>
                  </a:lnTo>
                  <a:lnTo>
                    <a:pt x="676104" y="543715"/>
                  </a:lnTo>
                  <a:cubicBezTo>
                    <a:pt x="646564" y="571016"/>
                    <a:pt x="610776" y="581525"/>
                    <a:pt x="532339" y="605468"/>
                  </a:cubicBezTo>
                  <a:cubicBezTo>
                    <a:pt x="384241" y="646853"/>
                    <a:pt x="308006" y="685458"/>
                    <a:pt x="308006" y="783468"/>
                  </a:cubicBezTo>
                  <a:cubicBezTo>
                    <a:pt x="308006" y="870608"/>
                    <a:pt x="369001" y="918494"/>
                    <a:pt x="440865" y="918494"/>
                  </a:cubicBezTo>
                  <a:cubicBezTo>
                    <a:pt x="549782" y="918494"/>
                    <a:pt x="654328" y="837926"/>
                    <a:pt x="676104" y="711567"/>
                  </a:cubicBezTo>
                  <a:close/>
                </a:path>
              </a:pathLst>
            </a:custGeom>
            <a:solidFill>
              <a:schemeClr val="bg1"/>
            </a:solidFill>
            <a:ln w="0" cap="flat">
              <a:noFill/>
              <a:prstDash val="solid"/>
              <a:miter/>
            </a:ln>
          </p:spPr>
          <p:txBody>
            <a:bodyPr rtlCol="0" anchor="ctr"/>
            <a:lstStyle/>
            <a:p>
              <a:endParaRPr lang="de-DE"/>
            </a:p>
          </p:txBody>
        </p:sp>
        <p:sp>
          <p:nvSpPr>
            <p:cNvPr id="12" name="Freihandform: Form 11">
              <a:extLst>
                <a:ext uri="{FF2B5EF4-FFF2-40B4-BE49-F238E27FC236}">
                  <a16:creationId xmlns:a16="http://schemas.microsoft.com/office/drawing/2014/main" id="{30FBFC56-8885-3442-F830-4D40CC3178F5}"/>
                </a:ext>
              </a:extLst>
            </p:cNvPr>
            <p:cNvSpPr/>
            <p:nvPr/>
          </p:nvSpPr>
          <p:spPr>
            <a:xfrm>
              <a:off x="4301487" y="2782401"/>
              <a:ext cx="1066448" cy="1110650"/>
            </a:xfrm>
            <a:custGeom>
              <a:avLst/>
              <a:gdLst>
                <a:gd name="connsiteX0" fmla="*/ 0 w 1066448"/>
                <a:gd name="connsiteY0" fmla="*/ 556390 h 1110650"/>
                <a:gd name="connsiteX1" fmla="*/ 541657 w 1066448"/>
                <a:gd name="connsiteY1" fmla="*/ 0 h 1110650"/>
                <a:gd name="connsiteX2" fmla="*/ 1066448 w 1066448"/>
                <a:gd name="connsiteY2" fmla="*/ 545846 h 1110650"/>
                <a:gd name="connsiteX3" fmla="*/ 526923 w 1066448"/>
                <a:gd name="connsiteY3" fmla="*/ 1110650 h 1110650"/>
                <a:gd name="connsiteX4" fmla="*/ 36 w 1066448"/>
                <a:gd name="connsiteY4" fmla="*/ 556354 h 1110650"/>
                <a:gd name="connsiteX5" fmla="*/ 765051 w 1066448"/>
                <a:gd name="connsiteY5" fmla="*/ 550071 h 1110650"/>
                <a:gd name="connsiteX6" fmla="*/ 537431 w 1066448"/>
                <a:gd name="connsiteY6" fmla="*/ 216569 h 1110650"/>
                <a:gd name="connsiteX7" fmla="*/ 305587 w 1066448"/>
                <a:gd name="connsiteY7" fmla="*/ 547976 h 1110650"/>
                <a:gd name="connsiteX8" fmla="*/ 528981 w 1066448"/>
                <a:gd name="connsiteY8" fmla="*/ 892023 h 1110650"/>
                <a:gd name="connsiteX9" fmla="*/ 765051 w 1066448"/>
                <a:gd name="connsiteY9" fmla="*/ 550071 h 111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6448" h="1110650">
                  <a:moveTo>
                    <a:pt x="0" y="556390"/>
                  </a:moveTo>
                  <a:cubicBezTo>
                    <a:pt x="0" y="238164"/>
                    <a:pt x="198115" y="0"/>
                    <a:pt x="541657" y="0"/>
                  </a:cubicBezTo>
                  <a:cubicBezTo>
                    <a:pt x="885198" y="0"/>
                    <a:pt x="1066448" y="214980"/>
                    <a:pt x="1066448" y="545846"/>
                  </a:cubicBezTo>
                  <a:cubicBezTo>
                    <a:pt x="1066448" y="876711"/>
                    <a:pt x="868333" y="1110650"/>
                    <a:pt x="526923" y="1110650"/>
                  </a:cubicBezTo>
                  <a:cubicBezTo>
                    <a:pt x="185512" y="1110650"/>
                    <a:pt x="36" y="893576"/>
                    <a:pt x="36" y="556354"/>
                  </a:cubicBezTo>
                  <a:close/>
                  <a:moveTo>
                    <a:pt x="765051" y="550071"/>
                  </a:moveTo>
                  <a:cubicBezTo>
                    <a:pt x="765051" y="335091"/>
                    <a:pt x="689177" y="216569"/>
                    <a:pt x="537431" y="216569"/>
                  </a:cubicBezTo>
                  <a:cubicBezTo>
                    <a:pt x="385685" y="216569"/>
                    <a:pt x="305587" y="335127"/>
                    <a:pt x="305587" y="547976"/>
                  </a:cubicBezTo>
                  <a:cubicBezTo>
                    <a:pt x="305587" y="760825"/>
                    <a:pt x="379329" y="892023"/>
                    <a:pt x="528981" y="892023"/>
                  </a:cubicBezTo>
                  <a:cubicBezTo>
                    <a:pt x="678633" y="892023"/>
                    <a:pt x="765051" y="769276"/>
                    <a:pt x="765051" y="550071"/>
                  </a:cubicBezTo>
                  <a:close/>
                </a:path>
              </a:pathLst>
            </a:custGeom>
            <a:solidFill>
              <a:schemeClr val="bg1"/>
            </a:solidFill>
            <a:ln w="0" cap="flat">
              <a:noFill/>
              <a:prstDash val="solid"/>
              <a:miter/>
            </a:ln>
          </p:spPr>
          <p:txBody>
            <a:bodyPr rtlCol="0" anchor="ctr"/>
            <a:lstStyle/>
            <a:p>
              <a:endParaRPr lang="de-DE"/>
            </a:p>
          </p:txBody>
        </p:sp>
        <p:sp>
          <p:nvSpPr>
            <p:cNvPr id="13" name="Freihandform: Form 12">
              <a:extLst>
                <a:ext uri="{FF2B5EF4-FFF2-40B4-BE49-F238E27FC236}">
                  <a16:creationId xmlns:a16="http://schemas.microsoft.com/office/drawing/2014/main" id="{C67C7C44-B782-241F-7E93-99120E690FAF}"/>
                </a:ext>
              </a:extLst>
            </p:cNvPr>
            <p:cNvSpPr/>
            <p:nvPr/>
          </p:nvSpPr>
          <p:spPr>
            <a:xfrm>
              <a:off x="6410838" y="2808294"/>
              <a:ext cx="1066231" cy="1086021"/>
            </a:xfrm>
            <a:custGeom>
              <a:avLst/>
              <a:gdLst>
                <a:gd name="connsiteX0" fmla="*/ 0 w 1066231"/>
                <a:gd name="connsiteY0" fmla="*/ 1228 h 1086021"/>
                <a:gd name="connsiteX1" fmla="*/ 283955 w 1066231"/>
                <a:gd name="connsiteY1" fmla="*/ 1228 h 1086021"/>
                <a:gd name="connsiteX2" fmla="*/ 526381 w 1066231"/>
                <a:gd name="connsiteY2" fmla="*/ 790691 h 1086021"/>
                <a:gd name="connsiteX3" fmla="*/ 539381 w 1066231"/>
                <a:gd name="connsiteY3" fmla="*/ 790691 h 1086021"/>
                <a:gd name="connsiteX4" fmla="*/ 777545 w 1066231"/>
                <a:gd name="connsiteY4" fmla="*/ 0 h 1086021"/>
                <a:gd name="connsiteX5" fmla="*/ 1066232 w 1066231"/>
                <a:gd name="connsiteY5" fmla="*/ 0 h 1086021"/>
                <a:gd name="connsiteX6" fmla="*/ 675346 w 1066231"/>
                <a:gd name="connsiteY6" fmla="*/ 1086021 h 1086021"/>
                <a:gd name="connsiteX7" fmla="*/ 394821 w 1066231"/>
                <a:gd name="connsiteY7" fmla="*/ 1084866 h 1086021"/>
                <a:gd name="connsiteX8" fmla="*/ 0 w 1066231"/>
                <a:gd name="connsiteY8" fmla="*/ 1228 h 108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231" h="1086021">
                  <a:moveTo>
                    <a:pt x="0" y="1228"/>
                  </a:moveTo>
                  <a:lnTo>
                    <a:pt x="283955" y="1228"/>
                  </a:lnTo>
                  <a:lnTo>
                    <a:pt x="526381" y="790691"/>
                  </a:lnTo>
                  <a:lnTo>
                    <a:pt x="539381" y="790691"/>
                  </a:lnTo>
                  <a:lnTo>
                    <a:pt x="777545" y="0"/>
                  </a:lnTo>
                  <a:lnTo>
                    <a:pt x="1066232" y="0"/>
                  </a:lnTo>
                  <a:lnTo>
                    <a:pt x="675346" y="1086021"/>
                  </a:lnTo>
                  <a:lnTo>
                    <a:pt x="394821" y="1084866"/>
                  </a:lnTo>
                  <a:lnTo>
                    <a:pt x="0" y="1228"/>
                  </a:lnTo>
                  <a:close/>
                </a:path>
              </a:pathLst>
            </a:custGeom>
            <a:solidFill>
              <a:schemeClr val="bg1"/>
            </a:solidFill>
            <a:ln w="0" cap="flat">
              <a:noFill/>
              <a:prstDash val="solid"/>
              <a:miter/>
            </a:ln>
          </p:spPr>
          <p:txBody>
            <a:bodyPr rtlCol="0" anchor="ctr"/>
            <a:lstStyle/>
            <a:p>
              <a:endParaRPr lang="de-DE"/>
            </a:p>
          </p:txBody>
        </p:sp>
        <p:sp>
          <p:nvSpPr>
            <p:cNvPr id="14" name="Freihandform: Form 13">
              <a:extLst>
                <a:ext uri="{FF2B5EF4-FFF2-40B4-BE49-F238E27FC236}">
                  <a16:creationId xmlns:a16="http://schemas.microsoft.com/office/drawing/2014/main" id="{56C7BC32-B566-74D1-0C2E-F18C4C992BE1}"/>
                </a:ext>
              </a:extLst>
            </p:cNvPr>
            <p:cNvSpPr/>
            <p:nvPr/>
          </p:nvSpPr>
          <p:spPr>
            <a:xfrm>
              <a:off x="3393430" y="2257682"/>
              <a:ext cx="851865" cy="1636633"/>
            </a:xfrm>
            <a:custGeom>
              <a:avLst/>
              <a:gdLst>
                <a:gd name="connsiteX0" fmla="*/ 561374 w 851865"/>
                <a:gd name="connsiteY0" fmla="*/ 396700 h 1636633"/>
                <a:gd name="connsiteX1" fmla="*/ 717454 w 851865"/>
                <a:gd name="connsiteY1" fmla="*/ 227619 h 1636633"/>
                <a:gd name="connsiteX2" fmla="*/ 851866 w 851865"/>
                <a:gd name="connsiteY2" fmla="*/ 247120 h 1636633"/>
                <a:gd name="connsiteX3" fmla="*/ 851866 w 851865"/>
                <a:gd name="connsiteY3" fmla="*/ 26001 h 1636633"/>
                <a:gd name="connsiteX4" fmla="*/ 648117 w 851865"/>
                <a:gd name="connsiteY4" fmla="*/ 0 h 1636633"/>
                <a:gd name="connsiteX5" fmla="*/ 277419 w 851865"/>
                <a:gd name="connsiteY5" fmla="*/ 381496 h 1636633"/>
                <a:gd name="connsiteX6" fmla="*/ 277419 w 851865"/>
                <a:gd name="connsiteY6" fmla="*/ 550576 h 1636633"/>
                <a:gd name="connsiteX7" fmla="*/ 85226 w 851865"/>
                <a:gd name="connsiteY7" fmla="*/ 550576 h 1636633"/>
                <a:gd name="connsiteX8" fmla="*/ 0 w 851865"/>
                <a:gd name="connsiteY8" fmla="*/ 784696 h 1636633"/>
                <a:gd name="connsiteX9" fmla="*/ 277419 w 851865"/>
                <a:gd name="connsiteY9" fmla="*/ 784696 h 1636633"/>
                <a:gd name="connsiteX10" fmla="*/ 277419 w 851865"/>
                <a:gd name="connsiteY10" fmla="*/ 1636634 h 1636633"/>
                <a:gd name="connsiteX11" fmla="*/ 561410 w 851865"/>
                <a:gd name="connsiteY11" fmla="*/ 1636634 h 1636633"/>
                <a:gd name="connsiteX12" fmla="*/ 561410 w 851865"/>
                <a:gd name="connsiteY12" fmla="*/ 767831 h 1636633"/>
                <a:gd name="connsiteX13" fmla="*/ 552743 w 851865"/>
                <a:gd name="connsiteY13" fmla="*/ 784732 h 1636633"/>
                <a:gd name="connsiteX14" fmla="*/ 822650 w 851865"/>
                <a:gd name="connsiteY14" fmla="*/ 784732 h 1636633"/>
                <a:gd name="connsiteX15" fmla="*/ 822650 w 851865"/>
                <a:gd name="connsiteY15" fmla="*/ 550612 h 1636633"/>
                <a:gd name="connsiteX16" fmla="*/ 552743 w 851865"/>
                <a:gd name="connsiteY16" fmla="*/ 550612 h 1636633"/>
                <a:gd name="connsiteX17" fmla="*/ 561410 w 851865"/>
                <a:gd name="connsiteY17" fmla="*/ 585281 h 1636633"/>
                <a:gd name="connsiteX18" fmla="*/ 561410 w 851865"/>
                <a:gd name="connsiteY18" fmla="*/ 396700 h 163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51865" h="1636633">
                  <a:moveTo>
                    <a:pt x="561374" y="396700"/>
                  </a:moveTo>
                  <a:cubicBezTo>
                    <a:pt x="561374" y="273157"/>
                    <a:pt x="602543" y="227619"/>
                    <a:pt x="717454" y="227619"/>
                  </a:cubicBezTo>
                  <a:cubicBezTo>
                    <a:pt x="769492" y="227619"/>
                    <a:pt x="814995" y="236286"/>
                    <a:pt x="851866" y="247120"/>
                  </a:cubicBezTo>
                  <a:lnTo>
                    <a:pt x="851866" y="26001"/>
                  </a:lnTo>
                  <a:cubicBezTo>
                    <a:pt x="810697" y="15167"/>
                    <a:pt x="758658" y="0"/>
                    <a:pt x="648117" y="0"/>
                  </a:cubicBezTo>
                  <a:cubicBezTo>
                    <a:pt x="403164" y="0"/>
                    <a:pt x="277419" y="145246"/>
                    <a:pt x="277419" y="381496"/>
                  </a:cubicBezTo>
                  <a:lnTo>
                    <a:pt x="277419" y="550576"/>
                  </a:lnTo>
                  <a:lnTo>
                    <a:pt x="85226" y="550576"/>
                  </a:lnTo>
                  <a:lnTo>
                    <a:pt x="0" y="784696"/>
                  </a:lnTo>
                  <a:lnTo>
                    <a:pt x="277419" y="784696"/>
                  </a:lnTo>
                  <a:lnTo>
                    <a:pt x="277419" y="1636634"/>
                  </a:lnTo>
                  <a:lnTo>
                    <a:pt x="561410" y="1636634"/>
                  </a:lnTo>
                  <a:lnTo>
                    <a:pt x="561410" y="767831"/>
                  </a:lnTo>
                  <a:lnTo>
                    <a:pt x="552743" y="784732"/>
                  </a:lnTo>
                  <a:lnTo>
                    <a:pt x="822650" y="784732"/>
                  </a:lnTo>
                  <a:lnTo>
                    <a:pt x="822650" y="550612"/>
                  </a:lnTo>
                  <a:lnTo>
                    <a:pt x="552743" y="550612"/>
                  </a:lnTo>
                  <a:lnTo>
                    <a:pt x="561410" y="585281"/>
                  </a:lnTo>
                  <a:lnTo>
                    <a:pt x="561410" y="396700"/>
                  </a:lnTo>
                  <a:close/>
                </a:path>
              </a:pathLst>
            </a:custGeom>
            <a:solidFill>
              <a:schemeClr val="bg1"/>
            </a:solidFill>
            <a:ln w="0" cap="flat">
              <a:noFill/>
              <a:prstDash val="solid"/>
              <a:miter/>
            </a:ln>
          </p:spPr>
          <p:txBody>
            <a:bodyPr rtlCol="0" anchor="ctr"/>
            <a:lstStyle/>
            <a:p>
              <a:endParaRPr lang="de-DE"/>
            </a:p>
          </p:txBody>
        </p:sp>
        <p:sp>
          <p:nvSpPr>
            <p:cNvPr id="15" name="Freihandform: Form 14">
              <a:extLst>
                <a:ext uri="{FF2B5EF4-FFF2-40B4-BE49-F238E27FC236}">
                  <a16:creationId xmlns:a16="http://schemas.microsoft.com/office/drawing/2014/main" id="{34F400AF-380B-6D34-7997-6D867B9859A9}"/>
                </a:ext>
              </a:extLst>
            </p:cNvPr>
            <p:cNvSpPr/>
            <p:nvPr/>
          </p:nvSpPr>
          <p:spPr>
            <a:xfrm>
              <a:off x="5437019" y="2809522"/>
              <a:ext cx="840273" cy="1083529"/>
            </a:xfrm>
            <a:custGeom>
              <a:avLst/>
              <a:gdLst>
                <a:gd name="connsiteX0" fmla="*/ 826190 w 840273"/>
                <a:gd name="connsiteY0" fmla="*/ 2492 h 1083529"/>
                <a:gd name="connsiteX1" fmla="*/ 462100 w 840273"/>
                <a:gd name="connsiteY1" fmla="*/ 341700 h 1083529"/>
                <a:gd name="connsiteX2" fmla="*/ 453108 w 840273"/>
                <a:gd name="connsiteY2" fmla="*/ 341772 h 1083529"/>
                <a:gd name="connsiteX3" fmla="*/ 464158 w 840273"/>
                <a:gd name="connsiteY3" fmla="*/ 154780 h 1083529"/>
                <a:gd name="connsiteX4" fmla="*/ 463870 w 840273"/>
                <a:gd name="connsiteY4" fmla="*/ 0 h 1083529"/>
                <a:gd name="connsiteX5" fmla="*/ 82410 w 840273"/>
                <a:gd name="connsiteY5" fmla="*/ 0 h 1083529"/>
                <a:gd name="connsiteX6" fmla="*/ 0 w 840273"/>
                <a:gd name="connsiteY6" fmla="*/ 224875 h 1083529"/>
                <a:gd name="connsiteX7" fmla="*/ 212849 w 840273"/>
                <a:gd name="connsiteY7" fmla="*/ 224875 h 1083529"/>
                <a:gd name="connsiteX8" fmla="*/ 212849 w 840273"/>
                <a:gd name="connsiteY8" fmla="*/ 1083530 h 1083529"/>
                <a:gd name="connsiteX9" fmla="*/ 488535 w 840273"/>
                <a:gd name="connsiteY9" fmla="*/ 1083530 h 1083529"/>
                <a:gd name="connsiteX10" fmla="*/ 488535 w 840273"/>
                <a:gd name="connsiteY10" fmla="*/ 684266 h 1083529"/>
                <a:gd name="connsiteX11" fmla="*/ 760970 w 840273"/>
                <a:gd name="connsiteY11" fmla="*/ 332708 h 1083529"/>
                <a:gd name="connsiteX12" fmla="*/ 840274 w 840273"/>
                <a:gd name="connsiteY12" fmla="*/ 332708 h 1083529"/>
                <a:gd name="connsiteX13" fmla="*/ 840274 w 840273"/>
                <a:gd name="connsiteY13" fmla="*/ 2456 h 1083529"/>
                <a:gd name="connsiteX14" fmla="*/ 826153 w 840273"/>
                <a:gd name="connsiteY14" fmla="*/ 2456 h 108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0273" h="1083529">
                  <a:moveTo>
                    <a:pt x="826190" y="2492"/>
                  </a:moveTo>
                  <a:cubicBezTo>
                    <a:pt x="640786" y="2492"/>
                    <a:pt x="490918" y="119786"/>
                    <a:pt x="462100" y="341700"/>
                  </a:cubicBezTo>
                  <a:lnTo>
                    <a:pt x="453108" y="341772"/>
                  </a:lnTo>
                  <a:lnTo>
                    <a:pt x="464158" y="154780"/>
                  </a:lnTo>
                  <a:lnTo>
                    <a:pt x="463870" y="0"/>
                  </a:lnTo>
                  <a:lnTo>
                    <a:pt x="82410" y="0"/>
                  </a:lnTo>
                  <a:lnTo>
                    <a:pt x="0" y="224875"/>
                  </a:lnTo>
                  <a:lnTo>
                    <a:pt x="212849" y="224875"/>
                  </a:lnTo>
                  <a:lnTo>
                    <a:pt x="212849" y="1083530"/>
                  </a:lnTo>
                  <a:lnTo>
                    <a:pt x="488535" y="1083530"/>
                  </a:lnTo>
                  <a:lnTo>
                    <a:pt x="488535" y="684266"/>
                  </a:lnTo>
                  <a:cubicBezTo>
                    <a:pt x="488535" y="440432"/>
                    <a:pt x="517894" y="332708"/>
                    <a:pt x="760970" y="332708"/>
                  </a:cubicBezTo>
                  <a:lnTo>
                    <a:pt x="840274" y="332708"/>
                  </a:lnTo>
                  <a:lnTo>
                    <a:pt x="840274" y="2456"/>
                  </a:lnTo>
                  <a:lnTo>
                    <a:pt x="826153" y="2456"/>
                  </a:lnTo>
                  <a:close/>
                </a:path>
              </a:pathLst>
            </a:custGeom>
            <a:solidFill>
              <a:schemeClr val="bg1"/>
            </a:solidFill>
            <a:ln w="0" cap="flat">
              <a:noFill/>
              <a:prstDash val="solid"/>
              <a:miter/>
            </a:ln>
          </p:spPr>
          <p:txBody>
            <a:bodyPr rtlCol="0" anchor="ctr"/>
            <a:lstStyle/>
            <a:p>
              <a:endParaRPr lang="de-DE"/>
            </a:p>
          </p:txBody>
        </p:sp>
        <p:sp>
          <p:nvSpPr>
            <p:cNvPr id="16" name="Freihandform: Form 15">
              <a:extLst>
                <a:ext uri="{FF2B5EF4-FFF2-40B4-BE49-F238E27FC236}">
                  <a16:creationId xmlns:a16="http://schemas.microsoft.com/office/drawing/2014/main" id="{DB9D528C-EC3A-E50B-2693-81D33BA85C93}"/>
                </a:ext>
              </a:extLst>
            </p:cNvPr>
            <p:cNvSpPr/>
            <p:nvPr/>
          </p:nvSpPr>
          <p:spPr>
            <a:xfrm>
              <a:off x="7188817" y="4190765"/>
              <a:ext cx="848471" cy="1094074"/>
            </a:xfrm>
            <a:custGeom>
              <a:avLst/>
              <a:gdLst>
                <a:gd name="connsiteX0" fmla="*/ 834171 w 848471"/>
                <a:gd name="connsiteY0" fmla="*/ 2528 h 1094074"/>
                <a:gd name="connsiteX1" fmla="*/ 466542 w 848471"/>
                <a:gd name="connsiteY1" fmla="*/ 345022 h 1094074"/>
                <a:gd name="connsiteX2" fmla="*/ 457478 w 848471"/>
                <a:gd name="connsiteY2" fmla="*/ 345094 h 1094074"/>
                <a:gd name="connsiteX3" fmla="*/ 468636 w 848471"/>
                <a:gd name="connsiteY3" fmla="*/ 156296 h 1094074"/>
                <a:gd name="connsiteX4" fmla="*/ 468348 w 848471"/>
                <a:gd name="connsiteY4" fmla="*/ 0 h 1094074"/>
                <a:gd name="connsiteX5" fmla="*/ 83204 w 848471"/>
                <a:gd name="connsiteY5" fmla="*/ 0 h 1094074"/>
                <a:gd name="connsiteX6" fmla="*/ 0 w 848471"/>
                <a:gd name="connsiteY6" fmla="*/ 227078 h 1094074"/>
                <a:gd name="connsiteX7" fmla="*/ 214944 w 848471"/>
                <a:gd name="connsiteY7" fmla="*/ 227078 h 1094074"/>
                <a:gd name="connsiteX8" fmla="*/ 214944 w 848471"/>
                <a:gd name="connsiteY8" fmla="*/ 1094075 h 1094074"/>
                <a:gd name="connsiteX9" fmla="*/ 493302 w 848471"/>
                <a:gd name="connsiteY9" fmla="*/ 1094075 h 1094074"/>
                <a:gd name="connsiteX10" fmla="*/ 493302 w 848471"/>
                <a:gd name="connsiteY10" fmla="*/ 690911 h 1094074"/>
                <a:gd name="connsiteX11" fmla="*/ 768409 w 848471"/>
                <a:gd name="connsiteY11" fmla="*/ 335958 h 1094074"/>
                <a:gd name="connsiteX12" fmla="*/ 848471 w 848471"/>
                <a:gd name="connsiteY12" fmla="*/ 335958 h 1094074"/>
                <a:gd name="connsiteX13" fmla="*/ 848471 w 848471"/>
                <a:gd name="connsiteY13" fmla="*/ 2528 h 1094074"/>
                <a:gd name="connsiteX14" fmla="*/ 834207 w 848471"/>
                <a:gd name="connsiteY14" fmla="*/ 2528 h 109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8471" h="1094074">
                  <a:moveTo>
                    <a:pt x="834171" y="2528"/>
                  </a:moveTo>
                  <a:cubicBezTo>
                    <a:pt x="646962" y="2528"/>
                    <a:pt x="495649" y="120942"/>
                    <a:pt x="466542" y="345022"/>
                  </a:cubicBezTo>
                  <a:lnTo>
                    <a:pt x="457478" y="345094"/>
                  </a:lnTo>
                  <a:lnTo>
                    <a:pt x="468636" y="156296"/>
                  </a:lnTo>
                  <a:lnTo>
                    <a:pt x="468348" y="0"/>
                  </a:lnTo>
                  <a:lnTo>
                    <a:pt x="83204" y="0"/>
                  </a:lnTo>
                  <a:lnTo>
                    <a:pt x="0" y="227078"/>
                  </a:lnTo>
                  <a:lnTo>
                    <a:pt x="214944" y="227078"/>
                  </a:lnTo>
                  <a:lnTo>
                    <a:pt x="214944" y="1094075"/>
                  </a:lnTo>
                  <a:lnTo>
                    <a:pt x="493302" y="1094075"/>
                  </a:lnTo>
                  <a:lnTo>
                    <a:pt x="493302" y="690911"/>
                  </a:lnTo>
                  <a:cubicBezTo>
                    <a:pt x="493302" y="444730"/>
                    <a:pt x="522950" y="335958"/>
                    <a:pt x="768409" y="335958"/>
                  </a:cubicBezTo>
                  <a:lnTo>
                    <a:pt x="848471" y="335958"/>
                  </a:lnTo>
                  <a:lnTo>
                    <a:pt x="848471" y="2528"/>
                  </a:lnTo>
                  <a:lnTo>
                    <a:pt x="834207" y="2528"/>
                  </a:lnTo>
                  <a:close/>
                </a:path>
              </a:pathLst>
            </a:custGeom>
            <a:solidFill>
              <a:schemeClr val="bg1"/>
            </a:solidFill>
            <a:ln w="0" cap="flat">
              <a:noFill/>
              <a:prstDash val="solid"/>
              <a:miter/>
            </a:ln>
          </p:spPr>
          <p:txBody>
            <a:bodyPr rtlCol="0" anchor="ctr"/>
            <a:lstStyle/>
            <a:p>
              <a:endParaRPr lang="de-DE"/>
            </a:p>
          </p:txBody>
        </p:sp>
        <p:sp>
          <p:nvSpPr>
            <p:cNvPr id="17" name="Freihandform: Form 16">
              <a:extLst>
                <a:ext uri="{FF2B5EF4-FFF2-40B4-BE49-F238E27FC236}">
                  <a16:creationId xmlns:a16="http://schemas.microsoft.com/office/drawing/2014/main" id="{433DE026-208B-9BC3-4F3F-6478CBA2EF5A}"/>
                </a:ext>
              </a:extLst>
            </p:cNvPr>
            <p:cNvSpPr/>
            <p:nvPr/>
          </p:nvSpPr>
          <p:spPr>
            <a:xfrm>
              <a:off x="7359955" y="2808294"/>
              <a:ext cx="682026" cy="1086021"/>
            </a:xfrm>
            <a:custGeom>
              <a:avLst/>
              <a:gdLst>
                <a:gd name="connsiteX0" fmla="*/ 0 w 682026"/>
                <a:gd name="connsiteY0" fmla="*/ 1086021 h 1086021"/>
                <a:gd name="connsiteX1" fmla="*/ 286772 w 682026"/>
                <a:gd name="connsiteY1" fmla="*/ 1086021 h 1086021"/>
                <a:gd name="connsiteX2" fmla="*/ 682027 w 682026"/>
                <a:gd name="connsiteY2" fmla="*/ 0 h 1086021"/>
                <a:gd name="connsiteX3" fmla="*/ 395291 w 682026"/>
                <a:gd name="connsiteY3" fmla="*/ 0 h 1086021"/>
                <a:gd name="connsiteX4" fmla="*/ 0 w 682026"/>
                <a:gd name="connsiteY4" fmla="*/ 1086021 h 108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026" h="1086021">
                  <a:moveTo>
                    <a:pt x="0" y="1086021"/>
                  </a:moveTo>
                  <a:lnTo>
                    <a:pt x="286772" y="1086021"/>
                  </a:lnTo>
                  <a:lnTo>
                    <a:pt x="682027" y="0"/>
                  </a:lnTo>
                  <a:lnTo>
                    <a:pt x="395291" y="0"/>
                  </a:lnTo>
                  <a:lnTo>
                    <a:pt x="0" y="1086021"/>
                  </a:lnTo>
                  <a:close/>
                </a:path>
              </a:pathLst>
            </a:custGeom>
            <a:solidFill>
              <a:schemeClr val="bg1"/>
            </a:solidFill>
            <a:ln w="0" cap="flat">
              <a:noFill/>
              <a:prstDash val="solid"/>
              <a:miter/>
            </a:ln>
          </p:spPr>
          <p:txBody>
            <a:bodyPr rtlCol="0" anchor="ctr"/>
            <a:lstStyle/>
            <a:p>
              <a:endParaRPr lang="de-DE"/>
            </a:p>
          </p:txBody>
        </p:sp>
        <p:sp>
          <p:nvSpPr>
            <p:cNvPr id="18" name="Freihandform: Form 17">
              <a:extLst>
                <a:ext uri="{FF2B5EF4-FFF2-40B4-BE49-F238E27FC236}">
                  <a16:creationId xmlns:a16="http://schemas.microsoft.com/office/drawing/2014/main" id="{AE1CA9BB-9389-8AEC-221D-51F38A028C18}"/>
                </a:ext>
              </a:extLst>
            </p:cNvPr>
            <p:cNvSpPr/>
            <p:nvPr/>
          </p:nvSpPr>
          <p:spPr>
            <a:xfrm>
              <a:off x="3838015" y="4167870"/>
              <a:ext cx="1029649" cy="1116969"/>
            </a:xfrm>
            <a:custGeom>
              <a:avLst/>
              <a:gdLst>
                <a:gd name="connsiteX0" fmla="*/ 671879 w 1029649"/>
                <a:gd name="connsiteY0" fmla="*/ 898668 h 1116969"/>
                <a:gd name="connsiteX1" fmla="*/ 329385 w 1029649"/>
                <a:gd name="connsiteY1" fmla="*/ 1116970 h 1116969"/>
                <a:gd name="connsiteX2" fmla="*/ 0 w 1029649"/>
                <a:gd name="connsiteY2" fmla="*/ 837601 h 1116969"/>
                <a:gd name="connsiteX3" fmla="*/ 390452 w 1029649"/>
                <a:gd name="connsiteY3" fmla="*/ 499477 h 1116969"/>
                <a:gd name="connsiteX4" fmla="*/ 669676 w 1029649"/>
                <a:gd name="connsiteY4" fmla="*/ 416598 h 1116969"/>
                <a:gd name="connsiteX5" fmla="*/ 669676 w 1029649"/>
                <a:gd name="connsiteY5" fmla="*/ 392619 h 1116969"/>
                <a:gd name="connsiteX6" fmla="*/ 484273 w 1029649"/>
                <a:gd name="connsiteY6" fmla="*/ 224658 h 1116969"/>
                <a:gd name="connsiteX7" fmla="*/ 235600 w 1029649"/>
                <a:gd name="connsiteY7" fmla="*/ 383916 h 1116969"/>
                <a:gd name="connsiteX8" fmla="*/ 8739 w 1029649"/>
                <a:gd name="connsiteY8" fmla="*/ 261746 h 1116969"/>
                <a:gd name="connsiteX9" fmla="*/ 514825 w 1029649"/>
                <a:gd name="connsiteY9" fmla="*/ 0 h 1116969"/>
                <a:gd name="connsiteX10" fmla="*/ 966379 w 1029649"/>
                <a:gd name="connsiteY10" fmla="*/ 410097 h 1116969"/>
                <a:gd name="connsiteX11" fmla="*/ 966379 w 1029649"/>
                <a:gd name="connsiteY11" fmla="*/ 763498 h 1116969"/>
                <a:gd name="connsiteX12" fmla="*/ 1029649 w 1029649"/>
                <a:gd name="connsiteY12" fmla="*/ 1114189 h 1116969"/>
                <a:gd name="connsiteX13" fmla="*/ 726446 w 1029649"/>
                <a:gd name="connsiteY13" fmla="*/ 1114189 h 1116969"/>
                <a:gd name="connsiteX14" fmla="*/ 671915 w 1029649"/>
                <a:gd name="connsiteY14" fmla="*/ 898740 h 1116969"/>
                <a:gd name="connsiteX15" fmla="*/ 677152 w 1029649"/>
                <a:gd name="connsiteY15" fmla="*/ 712615 h 1116969"/>
                <a:gd name="connsiteX16" fmla="*/ 677152 w 1029649"/>
                <a:gd name="connsiteY16" fmla="*/ 544473 h 1116969"/>
                <a:gd name="connsiteX17" fmla="*/ 677152 w 1029649"/>
                <a:gd name="connsiteY17" fmla="*/ 544473 h 1116969"/>
                <a:gd name="connsiteX18" fmla="*/ 533170 w 1029649"/>
                <a:gd name="connsiteY18" fmla="*/ 606334 h 1116969"/>
                <a:gd name="connsiteX19" fmla="*/ 308476 w 1029649"/>
                <a:gd name="connsiteY19" fmla="*/ 784588 h 1116969"/>
                <a:gd name="connsiteX20" fmla="*/ 441552 w 1029649"/>
                <a:gd name="connsiteY20" fmla="*/ 919830 h 1116969"/>
                <a:gd name="connsiteX21" fmla="*/ 677152 w 1029649"/>
                <a:gd name="connsiteY21" fmla="*/ 712615 h 111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9649" h="1116969">
                  <a:moveTo>
                    <a:pt x="671879" y="898668"/>
                  </a:moveTo>
                  <a:cubicBezTo>
                    <a:pt x="621068" y="1043155"/>
                    <a:pt x="486476" y="1116970"/>
                    <a:pt x="329385" y="1116970"/>
                  </a:cubicBezTo>
                  <a:cubicBezTo>
                    <a:pt x="119967" y="1116970"/>
                    <a:pt x="0" y="1018635"/>
                    <a:pt x="0" y="837601"/>
                  </a:cubicBezTo>
                  <a:cubicBezTo>
                    <a:pt x="0" y="630350"/>
                    <a:pt x="163591" y="545304"/>
                    <a:pt x="390452" y="499477"/>
                  </a:cubicBezTo>
                  <a:cubicBezTo>
                    <a:pt x="578058" y="460222"/>
                    <a:pt x="660937" y="440577"/>
                    <a:pt x="669676" y="416598"/>
                  </a:cubicBezTo>
                  <a:lnTo>
                    <a:pt x="669676" y="392619"/>
                  </a:lnTo>
                  <a:cubicBezTo>
                    <a:pt x="669676" y="287928"/>
                    <a:pt x="617313" y="224658"/>
                    <a:pt x="484273" y="224658"/>
                  </a:cubicBezTo>
                  <a:cubicBezTo>
                    <a:pt x="351233" y="224658"/>
                    <a:pt x="270485" y="303167"/>
                    <a:pt x="235600" y="383916"/>
                  </a:cubicBezTo>
                  <a:lnTo>
                    <a:pt x="8739" y="261746"/>
                  </a:lnTo>
                  <a:cubicBezTo>
                    <a:pt x="87285" y="100321"/>
                    <a:pt x="279224" y="0"/>
                    <a:pt x="514825" y="0"/>
                  </a:cubicBezTo>
                  <a:cubicBezTo>
                    <a:pt x="822398" y="0"/>
                    <a:pt x="966379" y="143982"/>
                    <a:pt x="966379" y="410097"/>
                  </a:cubicBezTo>
                  <a:lnTo>
                    <a:pt x="966379" y="763498"/>
                  </a:lnTo>
                  <a:cubicBezTo>
                    <a:pt x="966379" y="990358"/>
                    <a:pt x="992561" y="1083674"/>
                    <a:pt x="1029649" y="1114189"/>
                  </a:cubicBezTo>
                  <a:lnTo>
                    <a:pt x="726446" y="1114189"/>
                  </a:lnTo>
                  <a:cubicBezTo>
                    <a:pt x="700264" y="1090210"/>
                    <a:pt x="678452" y="1023077"/>
                    <a:pt x="671915" y="898740"/>
                  </a:cubicBezTo>
                  <a:close/>
                  <a:moveTo>
                    <a:pt x="677152" y="712615"/>
                  </a:moveTo>
                  <a:lnTo>
                    <a:pt x="677152" y="544473"/>
                  </a:lnTo>
                  <a:lnTo>
                    <a:pt x="677152" y="544473"/>
                  </a:lnTo>
                  <a:cubicBezTo>
                    <a:pt x="647575" y="571811"/>
                    <a:pt x="611715" y="582356"/>
                    <a:pt x="533170" y="606334"/>
                  </a:cubicBezTo>
                  <a:cubicBezTo>
                    <a:pt x="384855" y="647792"/>
                    <a:pt x="308476" y="686433"/>
                    <a:pt x="308476" y="784588"/>
                  </a:cubicBezTo>
                  <a:cubicBezTo>
                    <a:pt x="308476" y="871836"/>
                    <a:pt x="369543" y="919830"/>
                    <a:pt x="441552" y="919830"/>
                  </a:cubicBezTo>
                  <a:cubicBezTo>
                    <a:pt x="550612" y="919830"/>
                    <a:pt x="655340" y="839118"/>
                    <a:pt x="677152" y="712615"/>
                  </a:cubicBezTo>
                  <a:close/>
                </a:path>
              </a:pathLst>
            </a:custGeom>
            <a:solidFill>
              <a:schemeClr val="bg1"/>
            </a:solidFill>
            <a:ln w="0" cap="flat">
              <a:noFill/>
              <a:prstDash val="solid"/>
              <a:miter/>
            </a:ln>
          </p:spPr>
          <p:txBody>
            <a:bodyPr rtlCol="0" anchor="ctr"/>
            <a:lstStyle/>
            <a:p>
              <a:endParaRPr lang="de-DE"/>
            </a:p>
          </p:txBody>
        </p:sp>
        <p:sp>
          <p:nvSpPr>
            <p:cNvPr id="19" name="Freihandform: Form 18">
              <a:extLst>
                <a:ext uri="{FF2B5EF4-FFF2-40B4-BE49-F238E27FC236}">
                  <a16:creationId xmlns:a16="http://schemas.microsoft.com/office/drawing/2014/main" id="{FA941A86-DF12-0A82-93D4-4CFAB1EAF938}"/>
                </a:ext>
              </a:extLst>
            </p:cNvPr>
            <p:cNvSpPr/>
            <p:nvPr/>
          </p:nvSpPr>
          <p:spPr>
            <a:xfrm>
              <a:off x="8099474" y="4191379"/>
              <a:ext cx="870463" cy="1100177"/>
            </a:xfrm>
            <a:custGeom>
              <a:avLst/>
              <a:gdLst>
                <a:gd name="connsiteX0" fmla="*/ 0 w 870463"/>
                <a:gd name="connsiteY0" fmla="*/ 889387 h 1100177"/>
                <a:gd name="connsiteX1" fmla="*/ 172836 w 870463"/>
                <a:gd name="connsiteY1" fmla="*/ 741866 h 1100177"/>
                <a:gd name="connsiteX2" fmla="*/ 434185 w 870463"/>
                <a:gd name="connsiteY2" fmla="*/ 893612 h 1100177"/>
                <a:gd name="connsiteX3" fmla="*/ 573291 w 870463"/>
                <a:gd name="connsiteY3" fmla="*/ 796649 h 1100177"/>
                <a:gd name="connsiteX4" fmla="*/ 305623 w 870463"/>
                <a:gd name="connsiteY4" fmla="*/ 621719 h 1100177"/>
                <a:gd name="connsiteX5" fmla="*/ 40049 w 870463"/>
                <a:gd name="connsiteY5" fmla="*/ 316132 h 1100177"/>
                <a:gd name="connsiteX6" fmla="*/ 459464 w 870463"/>
                <a:gd name="connsiteY6" fmla="*/ 0 h 1100177"/>
                <a:gd name="connsiteX7" fmla="*/ 859919 w 870463"/>
                <a:gd name="connsiteY7" fmla="*/ 181250 h 1100177"/>
                <a:gd name="connsiteX8" fmla="*/ 684988 w 870463"/>
                <a:gd name="connsiteY8" fmla="*/ 332996 h 1100177"/>
                <a:gd name="connsiteX9" fmla="*/ 472103 w 870463"/>
                <a:gd name="connsiteY9" fmla="*/ 202340 h 1100177"/>
                <a:gd name="connsiteX10" fmla="*/ 335127 w 870463"/>
                <a:gd name="connsiteY10" fmla="*/ 299303 h 1100177"/>
                <a:gd name="connsiteX11" fmla="*/ 577517 w 870463"/>
                <a:gd name="connsiteY11" fmla="*/ 463689 h 1100177"/>
                <a:gd name="connsiteX12" fmla="*/ 870464 w 870463"/>
                <a:gd name="connsiteY12" fmla="*/ 784046 h 1100177"/>
                <a:gd name="connsiteX13" fmla="*/ 438410 w 870463"/>
                <a:gd name="connsiteY13" fmla="*/ 1100177 h 1100177"/>
                <a:gd name="connsiteX14" fmla="*/ 0 w 870463"/>
                <a:gd name="connsiteY14" fmla="*/ 889423 h 110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463" h="1100177">
                  <a:moveTo>
                    <a:pt x="0" y="889387"/>
                  </a:moveTo>
                  <a:lnTo>
                    <a:pt x="172836" y="741866"/>
                  </a:lnTo>
                  <a:cubicBezTo>
                    <a:pt x="233975" y="836698"/>
                    <a:pt x="322488" y="893612"/>
                    <a:pt x="434185" y="893612"/>
                  </a:cubicBezTo>
                  <a:cubicBezTo>
                    <a:pt x="512152" y="893612"/>
                    <a:pt x="573291" y="859883"/>
                    <a:pt x="573291" y="796649"/>
                  </a:cubicBezTo>
                  <a:cubicBezTo>
                    <a:pt x="573291" y="712362"/>
                    <a:pt x="463689" y="676502"/>
                    <a:pt x="305623" y="621719"/>
                  </a:cubicBezTo>
                  <a:cubicBezTo>
                    <a:pt x="170742" y="573255"/>
                    <a:pt x="40049" y="493157"/>
                    <a:pt x="40049" y="316132"/>
                  </a:cubicBezTo>
                  <a:cubicBezTo>
                    <a:pt x="40049" y="139106"/>
                    <a:pt x="196021" y="0"/>
                    <a:pt x="459464" y="0"/>
                  </a:cubicBezTo>
                  <a:cubicBezTo>
                    <a:pt x="666029" y="0"/>
                    <a:pt x="781915" y="75873"/>
                    <a:pt x="859919" y="181250"/>
                  </a:cubicBezTo>
                  <a:lnTo>
                    <a:pt x="684988" y="332996"/>
                  </a:lnTo>
                  <a:cubicBezTo>
                    <a:pt x="657579" y="280308"/>
                    <a:pt x="588025" y="202340"/>
                    <a:pt x="472103" y="202340"/>
                  </a:cubicBezTo>
                  <a:cubicBezTo>
                    <a:pt x="387816" y="202340"/>
                    <a:pt x="335127" y="244484"/>
                    <a:pt x="335127" y="299303"/>
                  </a:cubicBezTo>
                  <a:cubicBezTo>
                    <a:pt x="335127" y="383627"/>
                    <a:pt x="446824" y="417320"/>
                    <a:pt x="577517" y="463689"/>
                  </a:cubicBezTo>
                  <a:cubicBezTo>
                    <a:pt x="727168" y="516377"/>
                    <a:pt x="870464" y="585931"/>
                    <a:pt x="870464" y="784046"/>
                  </a:cubicBezTo>
                  <a:cubicBezTo>
                    <a:pt x="870464" y="982161"/>
                    <a:pt x="703948" y="1100177"/>
                    <a:pt x="438410" y="1100177"/>
                  </a:cubicBezTo>
                  <a:cubicBezTo>
                    <a:pt x="257159" y="1100177"/>
                    <a:pt x="84323" y="1028530"/>
                    <a:pt x="0" y="889423"/>
                  </a:cubicBezTo>
                  <a:close/>
                </a:path>
              </a:pathLst>
            </a:custGeom>
            <a:solidFill>
              <a:schemeClr val="bg1"/>
            </a:solidFill>
            <a:ln w="0" cap="flat">
              <a:noFill/>
              <a:prstDash val="solid"/>
              <a:miter/>
            </a:ln>
          </p:spPr>
          <p:txBody>
            <a:bodyPr rtlCol="0" anchor="ctr"/>
            <a:lstStyle/>
            <a:p>
              <a:endParaRPr lang="de-DE"/>
            </a:p>
          </p:txBody>
        </p:sp>
        <p:sp>
          <p:nvSpPr>
            <p:cNvPr id="20" name="Freihandform: Form 19">
              <a:extLst>
                <a:ext uri="{FF2B5EF4-FFF2-40B4-BE49-F238E27FC236}">
                  <a16:creationId xmlns:a16="http://schemas.microsoft.com/office/drawing/2014/main" id="{7ADAF0B2-91E3-8A2F-29A6-F531340592E4}"/>
                </a:ext>
              </a:extLst>
            </p:cNvPr>
            <p:cNvSpPr/>
            <p:nvPr/>
          </p:nvSpPr>
          <p:spPr>
            <a:xfrm>
              <a:off x="8099474" y="2807536"/>
              <a:ext cx="870463" cy="1100177"/>
            </a:xfrm>
            <a:custGeom>
              <a:avLst/>
              <a:gdLst>
                <a:gd name="connsiteX0" fmla="*/ 0 w 870463"/>
                <a:gd name="connsiteY0" fmla="*/ 889387 h 1100177"/>
                <a:gd name="connsiteX1" fmla="*/ 172836 w 870463"/>
                <a:gd name="connsiteY1" fmla="*/ 741866 h 1100177"/>
                <a:gd name="connsiteX2" fmla="*/ 434185 w 870463"/>
                <a:gd name="connsiteY2" fmla="*/ 893612 h 1100177"/>
                <a:gd name="connsiteX3" fmla="*/ 573291 w 870463"/>
                <a:gd name="connsiteY3" fmla="*/ 796649 h 1100177"/>
                <a:gd name="connsiteX4" fmla="*/ 305623 w 870463"/>
                <a:gd name="connsiteY4" fmla="*/ 621719 h 1100177"/>
                <a:gd name="connsiteX5" fmla="*/ 40049 w 870463"/>
                <a:gd name="connsiteY5" fmla="*/ 316132 h 1100177"/>
                <a:gd name="connsiteX6" fmla="*/ 459464 w 870463"/>
                <a:gd name="connsiteY6" fmla="*/ 0 h 1100177"/>
                <a:gd name="connsiteX7" fmla="*/ 859919 w 870463"/>
                <a:gd name="connsiteY7" fmla="*/ 181250 h 1100177"/>
                <a:gd name="connsiteX8" fmla="*/ 684988 w 870463"/>
                <a:gd name="connsiteY8" fmla="*/ 332996 h 1100177"/>
                <a:gd name="connsiteX9" fmla="*/ 472103 w 870463"/>
                <a:gd name="connsiteY9" fmla="*/ 202340 h 1100177"/>
                <a:gd name="connsiteX10" fmla="*/ 335127 w 870463"/>
                <a:gd name="connsiteY10" fmla="*/ 299303 h 1100177"/>
                <a:gd name="connsiteX11" fmla="*/ 577517 w 870463"/>
                <a:gd name="connsiteY11" fmla="*/ 463689 h 1100177"/>
                <a:gd name="connsiteX12" fmla="*/ 870464 w 870463"/>
                <a:gd name="connsiteY12" fmla="*/ 784046 h 1100177"/>
                <a:gd name="connsiteX13" fmla="*/ 438410 w 870463"/>
                <a:gd name="connsiteY13" fmla="*/ 1100178 h 1100177"/>
                <a:gd name="connsiteX14" fmla="*/ 0 w 870463"/>
                <a:gd name="connsiteY14" fmla="*/ 889423 h 110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463" h="1100177">
                  <a:moveTo>
                    <a:pt x="0" y="889387"/>
                  </a:moveTo>
                  <a:lnTo>
                    <a:pt x="172836" y="741866"/>
                  </a:lnTo>
                  <a:cubicBezTo>
                    <a:pt x="233975" y="836698"/>
                    <a:pt x="322488" y="893612"/>
                    <a:pt x="434185" y="893612"/>
                  </a:cubicBezTo>
                  <a:cubicBezTo>
                    <a:pt x="512152" y="893612"/>
                    <a:pt x="573291" y="859883"/>
                    <a:pt x="573291" y="796649"/>
                  </a:cubicBezTo>
                  <a:cubicBezTo>
                    <a:pt x="573291" y="712362"/>
                    <a:pt x="463689" y="676502"/>
                    <a:pt x="305623" y="621719"/>
                  </a:cubicBezTo>
                  <a:cubicBezTo>
                    <a:pt x="170742" y="573255"/>
                    <a:pt x="40049" y="493157"/>
                    <a:pt x="40049" y="316132"/>
                  </a:cubicBezTo>
                  <a:cubicBezTo>
                    <a:pt x="40049" y="139107"/>
                    <a:pt x="196021" y="0"/>
                    <a:pt x="459464" y="0"/>
                  </a:cubicBezTo>
                  <a:cubicBezTo>
                    <a:pt x="666029" y="0"/>
                    <a:pt x="781915" y="75873"/>
                    <a:pt x="859919" y="181250"/>
                  </a:cubicBezTo>
                  <a:lnTo>
                    <a:pt x="684988" y="332996"/>
                  </a:lnTo>
                  <a:cubicBezTo>
                    <a:pt x="657579" y="280308"/>
                    <a:pt x="588025" y="202340"/>
                    <a:pt x="472103" y="202340"/>
                  </a:cubicBezTo>
                  <a:cubicBezTo>
                    <a:pt x="387816" y="202340"/>
                    <a:pt x="335127" y="244484"/>
                    <a:pt x="335127" y="299303"/>
                  </a:cubicBezTo>
                  <a:cubicBezTo>
                    <a:pt x="335127" y="383627"/>
                    <a:pt x="446824" y="417320"/>
                    <a:pt x="577517" y="463689"/>
                  </a:cubicBezTo>
                  <a:cubicBezTo>
                    <a:pt x="727168" y="516377"/>
                    <a:pt x="870464" y="585931"/>
                    <a:pt x="870464" y="784046"/>
                  </a:cubicBezTo>
                  <a:cubicBezTo>
                    <a:pt x="870464" y="982161"/>
                    <a:pt x="703948" y="1100178"/>
                    <a:pt x="438410" y="1100178"/>
                  </a:cubicBezTo>
                  <a:cubicBezTo>
                    <a:pt x="257159" y="1100178"/>
                    <a:pt x="84323" y="1028530"/>
                    <a:pt x="0" y="889423"/>
                  </a:cubicBezTo>
                  <a:close/>
                </a:path>
              </a:pathLst>
            </a:custGeom>
            <a:solidFill>
              <a:schemeClr val="bg1"/>
            </a:solidFill>
            <a:ln w="0" cap="flat">
              <a:noFill/>
              <a:prstDash val="solid"/>
              <a:miter/>
            </a:ln>
          </p:spPr>
          <p:txBody>
            <a:bodyPr rtlCol="0" anchor="ctr"/>
            <a:lstStyle/>
            <a:p>
              <a:endParaRPr lang="de-DE"/>
            </a:p>
          </p:txBody>
        </p:sp>
      </p:grpSp>
    </p:spTree>
    <p:extLst>
      <p:ext uri="{BB962C8B-B14F-4D97-AF65-F5344CB8AC3E}">
        <p14:creationId xmlns:p14="http://schemas.microsoft.com/office/powerpoint/2010/main" val="3303100029"/>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ix blocks with 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dirty="0"/>
              <a:t>Title</a:t>
            </a:r>
            <a:endParaRPr lang="en-GB" dirty="0"/>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dirty="0"/>
              <a:t>Subtitle</a:t>
            </a:r>
            <a:endParaRPr lang="en-GB" dirty="0"/>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21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2592000"/>
            <a:ext cx="3668400" cy="13680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4264781" y="21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4264782" y="2592000"/>
            <a:ext cx="3668400" cy="13680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12" name="Date Placeholder 11">
            <a:extLst>
              <a:ext uri="{FF2B5EF4-FFF2-40B4-BE49-F238E27FC236}">
                <a16:creationId xmlns:a16="http://schemas.microsoft.com/office/drawing/2014/main" id="{B443A3FF-0F18-EB95-B1F7-C0D79AC924F3}"/>
              </a:ext>
            </a:extLst>
          </p:cNvPr>
          <p:cNvSpPr>
            <a:spLocks noGrp="1"/>
          </p:cNvSpPr>
          <p:nvPr>
            <p:ph type="dt" sz="half" idx="18"/>
          </p:nvPr>
        </p:nvSpPr>
        <p:spPr/>
        <p:txBody>
          <a:bodyPr/>
          <a:lstStyle/>
          <a:p>
            <a:endParaRPr lang="en-GB" dirty="0"/>
          </a:p>
        </p:txBody>
      </p:sp>
      <p:sp>
        <p:nvSpPr>
          <p:cNvPr id="13" name="Footer Placeholder 12">
            <a:extLst>
              <a:ext uri="{FF2B5EF4-FFF2-40B4-BE49-F238E27FC236}">
                <a16:creationId xmlns:a16="http://schemas.microsoft.com/office/drawing/2014/main" id="{C9DCABAC-5282-175F-09B8-FD8020331035}"/>
              </a:ext>
            </a:extLst>
          </p:cNvPr>
          <p:cNvSpPr>
            <a:spLocks noGrp="1"/>
          </p:cNvSpPr>
          <p:nvPr>
            <p:ph type="ftr" sz="quarter" idx="19"/>
          </p:nvPr>
        </p:nvSpPr>
        <p:spPr/>
        <p:txBody>
          <a:bodyPr/>
          <a:lstStyle/>
          <a:p>
            <a:r>
              <a:rPr lang="en-GB"/>
              <a:t>Digitalization in Forvis Mazars</a:t>
            </a:r>
            <a:endParaRPr lang="en-GB" dirty="0"/>
          </a:p>
        </p:txBody>
      </p:sp>
      <p:sp>
        <p:nvSpPr>
          <p:cNvPr id="14" name="Slide Number Placeholder 13">
            <a:extLst>
              <a:ext uri="{FF2B5EF4-FFF2-40B4-BE49-F238E27FC236}">
                <a16:creationId xmlns:a16="http://schemas.microsoft.com/office/drawing/2014/main" id="{12BB74EE-C12E-99A7-A96E-0DC8CC0DBDFD}"/>
              </a:ext>
            </a:extLst>
          </p:cNvPr>
          <p:cNvSpPr>
            <a:spLocks noGrp="1"/>
          </p:cNvSpPr>
          <p:nvPr>
            <p:ph type="sldNum" sz="quarter" idx="20"/>
          </p:nvPr>
        </p:nvSpPr>
        <p:spPr/>
        <p:txBody>
          <a:bodyPr/>
          <a:lstStyle/>
          <a:p>
            <a:fld id="{721C06D9-4617-44B0-8711-1EF1C439A609}" type="slidenum">
              <a:rPr lang="en-GB" smtClean="0"/>
              <a:pPr/>
              <a:t>‹#›</a:t>
            </a:fld>
            <a:endParaRPr lang="en-GB" dirty="0"/>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8223563" y="21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8223564" y="2592000"/>
            <a:ext cx="3668400" cy="13680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5" name="Text Placeholder 15">
            <a:extLst>
              <a:ext uri="{FF2B5EF4-FFF2-40B4-BE49-F238E27FC236}">
                <a16:creationId xmlns:a16="http://schemas.microsoft.com/office/drawing/2014/main" id="{C37BD24B-0050-8906-E9F3-CBBB1D82894E}"/>
              </a:ext>
            </a:extLst>
          </p:cNvPr>
          <p:cNvSpPr>
            <a:spLocks noGrp="1"/>
          </p:cNvSpPr>
          <p:nvPr>
            <p:ph type="body" sz="quarter" idx="23" hasCustomPrompt="1"/>
          </p:nvPr>
        </p:nvSpPr>
        <p:spPr>
          <a:xfrm>
            <a:off x="305999" y="1260000"/>
            <a:ext cx="11581200" cy="720000"/>
          </a:xfrm>
        </p:spPr>
        <p:txBody>
          <a:bodyPr/>
          <a:lstStyle>
            <a:lvl1pPr marL="0" indent="0">
              <a:buNone/>
              <a:defRPr sz="1800"/>
            </a:lvl1pPr>
            <a:lvl2pPr marL="176213" indent="0">
              <a:buNone/>
              <a:defRPr sz="2000"/>
            </a:lvl2pPr>
            <a:lvl3pPr marL="357188" indent="0">
              <a:buNone/>
              <a:defRPr sz="2000"/>
            </a:lvl3pPr>
            <a:lvl4pPr marL="534988" indent="0">
              <a:buNone/>
              <a:defRPr sz="2000"/>
            </a:lvl4pPr>
            <a:lvl5pPr marL="715963" indent="0">
              <a:buNone/>
              <a:defRPr sz="2000"/>
            </a:lvl5pPr>
          </a:lstStyle>
          <a:p>
            <a:pPr lvl="0"/>
            <a:r>
              <a:rPr lang="en-US" dirty="0"/>
              <a:t>Room for introductory text (2 lines maximum)</a:t>
            </a:r>
          </a:p>
        </p:txBody>
      </p:sp>
      <p:sp>
        <p:nvSpPr>
          <p:cNvPr id="8" name="Text Placeholder 8">
            <a:extLst>
              <a:ext uri="{FF2B5EF4-FFF2-40B4-BE49-F238E27FC236}">
                <a16:creationId xmlns:a16="http://schemas.microsoft.com/office/drawing/2014/main" id="{0F9EC305-D440-2893-E906-ADC1D8E23E03}"/>
              </a:ext>
            </a:extLst>
          </p:cNvPr>
          <p:cNvSpPr>
            <a:spLocks noGrp="1"/>
          </p:cNvSpPr>
          <p:nvPr>
            <p:ph type="body" sz="quarter" idx="24" hasCustomPrompt="1"/>
          </p:nvPr>
        </p:nvSpPr>
        <p:spPr>
          <a:xfrm>
            <a:off x="305999" y="414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5" name="Content Placeholder 10">
            <a:extLst>
              <a:ext uri="{FF2B5EF4-FFF2-40B4-BE49-F238E27FC236}">
                <a16:creationId xmlns:a16="http://schemas.microsoft.com/office/drawing/2014/main" id="{6CD011D2-5F4B-4DEF-F30B-8FC238AC94FA}"/>
              </a:ext>
            </a:extLst>
          </p:cNvPr>
          <p:cNvSpPr>
            <a:spLocks noGrp="1"/>
          </p:cNvSpPr>
          <p:nvPr>
            <p:ph sz="quarter" idx="25"/>
          </p:nvPr>
        </p:nvSpPr>
        <p:spPr>
          <a:xfrm>
            <a:off x="306000" y="4572000"/>
            <a:ext cx="3668400" cy="13680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16" name="Text Placeholder 8">
            <a:extLst>
              <a:ext uri="{FF2B5EF4-FFF2-40B4-BE49-F238E27FC236}">
                <a16:creationId xmlns:a16="http://schemas.microsoft.com/office/drawing/2014/main" id="{981CE925-E43A-C6B5-7D72-760559783A2D}"/>
              </a:ext>
            </a:extLst>
          </p:cNvPr>
          <p:cNvSpPr>
            <a:spLocks noGrp="1"/>
          </p:cNvSpPr>
          <p:nvPr>
            <p:ph type="body" sz="quarter" idx="26" hasCustomPrompt="1"/>
          </p:nvPr>
        </p:nvSpPr>
        <p:spPr>
          <a:xfrm>
            <a:off x="4264781" y="414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7" name="Content Placeholder 10">
            <a:extLst>
              <a:ext uri="{FF2B5EF4-FFF2-40B4-BE49-F238E27FC236}">
                <a16:creationId xmlns:a16="http://schemas.microsoft.com/office/drawing/2014/main" id="{84984A5E-0770-D103-58A3-E1A2F46867D8}"/>
              </a:ext>
            </a:extLst>
          </p:cNvPr>
          <p:cNvSpPr>
            <a:spLocks noGrp="1"/>
          </p:cNvSpPr>
          <p:nvPr>
            <p:ph sz="quarter" idx="27"/>
          </p:nvPr>
        </p:nvSpPr>
        <p:spPr>
          <a:xfrm>
            <a:off x="4264782" y="4572000"/>
            <a:ext cx="3668400" cy="13680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18" name="Text Placeholder 8">
            <a:extLst>
              <a:ext uri="{FF2B5EF4-FFF2-40B4-BE49-F238E27FC236}">
                <a16:creationId xmlns:a16="http://schemas.microsoft.com/office/drawing/2014/main" id="{E81A2E33-5F45-E755-BFA5-7E84A36AF197}"/>
              </a:ext>
            </a:extLst>
          </p:cNvPr>
          <p:cNvSpPr>
            <a:spLocks noGrp="1"/>
          </p:cNvSpPr>
          <p:nvPr>
            <p:ph type="body" sz="quarter" idx="28" hasCustomPrompt="1"/>
          </p:nvPr>
        </p:nvSpPr>
        <p:spPr>
          <a:xfrm>
            <a:off x="8223563" y="414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9" name="Content Placeholder 10">
            <a:extLst>
              <a:ext uri="{FF2B5EF4-FFF2-40B4-BE49-F238E27FC236}">
                <a16:creationId xmlns:a16="http://schemas.microsoft.com/office/drawing/2014/main" id="{33061B88-6B81-FDAF-ED9E-74D088634BC0}"/>
              </a:ext>
            </a:extLst>
          </p:cNvPr>
          <p:cNvSpPr>
            <a:spLocks noGrp="1"/>
          </p:cNvSpPr>
          <p:nvPr>
            <p:ph sz="quarter" idx="29"/>
          </p:nvPr>
        </p:nvSpPr>
        <p:spPr>
          <a:xfrm>
            <a:off x="8223564" y="4572000"/>
            <a:ext cx="3668400" cy="13680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Tree>
    <p:extLst>
      <p:ext uri="{BB962C8B-B14F-4D97-AF65-F5344CB8AC3E}">
        <p14:creationId xmlns:p14="http://schemas.microsoft.com/office/powerpoint/2010/main" val="4221137537"/>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ix blocks no 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dirty="0"/>
              <a:t>Title</a:t>
            </a:r>
            <a:endParaRPr lang="en-GB" dirty="0"/>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dirty="0"/>
              <a:t>Subtitle</a:t>
            </a:r>
            <a:endParaRPr lang="en-GB" dirty="0"/>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12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1692000"/>
            <a:ext cx="3668400" cy="18000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4264781" y="12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4264782" y="1692000"/>
            <a:ext cx="3668400" cy="18000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12" name="Date Placeholder 11">
            <a:extLst>
              <a:ext uri="{FF2B5EF4-FFF2-40B4-BE49-F238E27FC236}">
                <a16:creationId xmlns:a16="http://schemas.microsoft.com/office/drawing/2014/main" id="{B443A3FF-0F18-EB95-B1F7-C0D79AC924F3}"/>
              </a:ext>
            </a:extLst>
          </p:cNvPr>
          <p:cNvSpPr>
            <a:spLocks noGrp="1"/>
          </p:cNvSpPr>
          <p:nvPr>
            <p:ph type="dt" sz="half" idx="18"/>
          </p:nvPr>
        </p:nvSpPr>
        <p:spPr/>
        <p:txBody>
          <a:bodyPr/>
          <a:lstStyle/>
          <a:p>
            <a:endParaRPr lang="en-GB" dirty="0"/>
          </a:p>
        </p:txBody>
      </p:sp>
      <p:sp>
        <p:nvSpPr>
          <p:cNvPr id="13" name="Footer Placeholder 12">
            <a:extLst>
              <a:ext uri="{FF2B5EF4-FFF2-40B4-BE49-F238E27FC236}">
                <a16:creationId xmlns:a16="http://schemas.microsoft.com/office/drawing/2014/main" id="{C9DCABAC-5282-175F-09B8-FD8020331035}"/>
              </a:ext>
            </a:extLst>
          </p:cNvPr>
          <p:cNvSpPr>
            <a:spLocks noGrp="1"/>
          </p:cNvSpPr>
          <p:nvPr>
            <p:ph type="ftr" sz="quarter" idx="19"/>
          </p:nvPr>
        </p:nvSpPr>
        <p:spPr/>
        <p:txBody>
          <a:bodyPr/>
          <a:lstStyle/>
          <a:p>
            <a:r>
              <a:rPr lang="en-GB"/>
              <a:t>Digitalization in Forvis Mazars</a:t>
            </a:r>
            <a:endParaRPr lang="en-GB" dirty="0"/>
          </a:p>
        </p:txBody>
      </p:sp>
      <p:sp>
        <p:nvSpPr>
          <p:cNvPr id="14" name="Slide Number Placeholder 13">
            <a:extLst>
              <a:ext uri="{FF2B5EF4-FFF2-40B4-BE49-F238E27FC236}">
                <a16:creationId xmlns:a16="http://schemas.microsoft.com/office/drawing/2014/main" id="{12BB74EE-C12E-99A7-A96E-0DC8CC0DBDFD}"/>
              </a:ext>
            </a:extLst>
          </p:cNvPr>
          <p:cNvSpPr>
            <a:spLocks noGrp="1"/>
          </p:cNvSpPr>
          <p:nvPr>
            <p:ph type="sldNum" sz="quarter" idx="20"/>
          </p:nvPr>
        </p:nvSpPr>
        <p:spPr/>
        <p:txBody>
          <a:bodyPr/>
          <a:lstStyle/>
          <a:p>
            <a:fld id="{721C06D9-4617-44B0-8711-1EF1C439A609}" type="slidenum">
              <a:rPr lang="en-GB" smtClean="0"/>
              <a:pPr/>
              <a:t>‹#›</a:t>
            </a:fld>
            <a:endParaRPr lang="en-GB" dirty="0"/>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8223563" y="12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8223564" y="1692000"/>
            <a:ext cx="3668400" cy="18000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8" name="Text Placeholder 8">
            <a:extLst>
              <a:ext uri="{FF2B5EF4-FFF2-40B4-BE49-F238E27FC236}">
                <a16:creationId xmlns:a16="http://schemas.microsoft.com/office/drawing/2014/main" id="{0F9EC305-D440-2893-E906-ADC1D8E23E03}"/>
              </a:ext>
            </a:extLst>
          </p:cNvPr>
          <p:cNvSpPr>
            <a:spLocks noGrp="1"/>
          </p:cNvSpPr>
          <p:nvPr>
            <p:ph type="body" sz="quarter" idx="24" hasCustomPrompt="1"/>
          </p:nvPr>
        </p:nvSpPr>
        <p:spPr>
          <a:xfrm>
            <a:off x="305999" y="3672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5" name="Content Placeholder 10">
            <a:extLst>
              <a:ext uri="{FF2B5EF4-FFF2-40B4-BE49-F238E27FC236}">
                <a16:creationId xmlns:a16="http://schemas.microsoft.com/office/drawing/2014/main" id="{6CD011D2-5F4B-4DEF-F30B-8FC238AC94FA}"/>
              </a:ext>
            </a:extLst>
          </p:cNvPr>
          <p:cNvSpPr>
            <a:spLocks noGrp="1"/>
          </p:cNvSpPr>
          <p:nvPr>
            <p:ph sz="quarter" idx="25"/>
          </p:nvPr>
        </p:nvSpPr>
        <p:spPr>
          <a:xfrm>
            <a:off x="306000" y="4104000"/>
            <a:ext cx="3668400" cy="18000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16" name="Text Placeholder 8">
            <a:extLst>
              <a:ext uri="{FF2B5EF4-FFF2-40B4-BE49-F238E27FC236}">
                <a16:creationId xmlns:a16="http://schemas.microsoft.com/office/drawing/2014/main" id="{981CE925-E43A-C6B5-7D72-760559783A2D}"/>
              </a:ext>
            </a:extLst>
          </p:cNvPr>
          <p:cNvSpPr>
            <a:spLocks noGrp="1"/>
          </p:cNvSpPr>
          <p:nvPr>
            <p:ph type="body" sz="quarter" idx="26" hasCustomPrompt="1"/>
          </p:nvPr>
        </p:nvSpPr>
        <p:spPr>
          <a:xfrm>
            <a:off x="4264781" y="3672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7" name="Content Placeholder 10">
            <a:extLst>
              <a:ext uri="{FF2B5EF4-FFF2-40B4-BE49-F238E27FC236}">
                <a16:creationId xmlns:a16="http://schemas.microsoft.com/office/drawing/2014/main" id="{84984A5E-0770-D103-58A3-E1A2F46867D8}"/>
              </a:ext>
            </a:extLst>
          </p:cNvPr>
          <p:cNvSpPr>
            <a:spLocks noGrp="1"/>
          </p:cNvSpPr>
          <p:nvPr>
            <p:ph sz="quarter" idx="27"/>
          </p:nvPr>
        </p:nvSpPr>
        <p:spPr>
          <a:xfrm>
            <a:off x="4264782" y="4104000"/>
            <a:ext cx="3668400" cy="18000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18" name="Text Placeholder 8">
            <a:extLst>
              <a:ext uri="{FF2B5EF4-FFF2-40B4-BE49-F238E27FC236}">
                <a16:creationId xmlns:a16="http://schemas.microsoft.com/office/drawing/2014/main" id="{E81A2E33-5F45-E755-BFA5-7E84A36AF197}"/>
              </a:ext>
            </a:extLst>
          </p:cNvPr>
          <p:cNvSpPr>
            <a:spLocks noGrp="1"/>
          </p:cNvSpPr>
          <p:nvPr>
            <p:ph type="body" sz="quarter" idx="28" hasCustomPrompt="1"/>
          </p:nvPr>
        </p:nvSpPr>
        <p:spPr>
          <a:xfrm>
            <a:off x="8223563" y="3672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9" name="Content Placeholder 10">
            <a:extLst>
              <a:ext uri="{FF2B5EF4-FFF2-40B4-BE49-F238E27FC236}">
                <a16:creationId xmlns:a16="http://schemas.microsoft.com/office/drawing/2014/main" id="{33061B88-6B81-FDAF-ED9E-74D088634BC0}"/>
              </a:ext>
            </a:extLst>
          </p:cNvPr>
          <p:cNvSpPr>
            <a:spLocks noGrp="1"/>
          </p:cNvSpPr>
          <p:nvPr>
            <p:ph sz="quarter" idx="29"/>
          </p:nvPr>
        </p:nvSpPr>
        <p:spPr>
          <a:xfrm>
            <a:off x="8223564" y="4104000"/>
            <a:ext cx="3668400" cy="18000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Tree>
    <p:extLst>
      <p:ext uri="{BB962C8B-B14F-4D97-AF65-F5344CB8AC3E}">
        <p14:creationId xmlns:p14="http://schemas.microsoft.com/office/powerpoint/2010/main" val="2080330976"/>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ree columns with introduction and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dirty="0"/>
              <a:t>Title</a:t>
            </a:r>
            <a:endParaRPr lang="en-GB" dirty="0"/>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dirty="0"/>
              <a:t>Subtitle</a:t>
            </a:r>
            <a:endParaRPr lang="en-GB" dirty="0"/>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909634" y="216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909635" y="2592000"/>
            <a:ext cx="3060000" cy="335795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4868416" y="216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4868417" y="2592000"/>
            <a:ext cx="3060000" cy="335795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12" name="Date Placeholder 11">
            <a:extLst>
              <a:ext uri="{FF2B5EF4-FFF2-40B4-BE49-F238E27FC236}">
                <a16:creationId xmlns:a16="http://schemas.microsoft.com/office/drawing/2014/main" id="{B443A3FF-0F18-EB95-B1F7-C0D79AC924F3}"/>
              </a:ext>
            </a:extLst>
          </p:cNvPr>
          <p:cNvSpPr>
            <a:spLocks noGrp="1"/>
          </p:cNvSpPr>
          <p:nvPr>
            <p:ph type="dt" sz="half" idx="18"/>
          </p:nvPr>
        </p:nvSpPr>
        <p:spPr/>
        <p:txBody>
          <a:bodyPr/>
          <a:lstStyle/>
          <a:p>
            <a:endParaRPr lang="en-GB" dirty="0"/>
          </a:p>
        </p:txBody>
      </p:sp>
      <p:sp>
        <p:nvSpPr>
          <p:cNvPr id="13" name="Footer Placeholder 12">
            <a:extLst>
              <a:ext uri="{FF2B5EF4-FFF2-40B4-BE49-F238E27FC236}">
                <a16:creationId xmlns:a16="http://schemas.microsoft.com/office/drawing/2014/main" id="{C9DCABAC-5282-175F-09B8-FD8020331035}"/>
              </a:ext>
            </a:extLst>
          </p:cNvPr>
          <p:cNvSpPr>
            <a:spLocks noGrp="1"/>
          </p:cNvSpPr>
          <p:nvPr>
            <p:ph type="ftr" sz="quarter" idx="19"/>
          </p:nvPr>
        </p:nvSpPr>
        <p:spPr/>
        <p:txBody>
          <a:bodyPr/>
          <a:lstStyle/>
          <a:p>
            <a:r>
              <a:rPr lang="en-GB"/>
              <a:t>Digitalization in Forvis Mazars</a:t>
            </a:r>
            <a:endParaRPr lang="en-GB" dirty="0"/>
          </a:p>
        </p:txBody>
      </p:sp>
      <p:sp>
        <p:nvSpPr>
          <p:cNvPr id="14" name="Slide Number Placeholder 13">
            <a:extLst>
              <a:ext uri="{FF2B5EF4-FFF2-40B4-BE49-F238E27FC236}">
                <a16:creationId xmlns:a16="http://schemas.microsoft.com/office/drawing/2014/main" id="{12BB74EE-C12E-99A7-A96E-0DC8CC0DBDFD}"/>
              </a:ext>
            </a:extLst>
          </p:cNvPr>
          <p:cNvSpPr>
            <a:spLocks noGrp="1"/>
          </p:cNvSpPr>
          <p:nvPr>
            <p:ph type="sldNum" sz="quarter" idx="20"/>
          </p:nvPr>
        </p:nvSpPr>
        <p:spPr/>
        <p:txBody>
          <a:bodyPr/>
          <a:lstStyle/>
          <a:p>
            <a:fld id="{721C06D9-4617-44B0-8711-1EF1C439A609}" type="slidenum">
              <a:rPr lang="en-GB" smtClean="0"/>
              <a:pPr/>
              <a:t>‹#›</a:t>
            </a:fld>
            <a:endParaRPr lang="en-GB" dirty="0"/>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8827198" y="216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8827199" y="2592000"/>
            <a:ext cx="3060000" cy="335795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5" name="Text Placeholder 15">
            <a:extLst>
              <a:ext uri="{FF2B5EF4-FFF2-40B4-BE49-F238E27FC236}">
                <a16:creationId xmlns:a16="http://schemas.microsoft.com/office/drawing/2014/main" id="{C37BD24B-0050-8906-E9F3-CBBB1D82894E}"/>
              </a:ext>
            </a:extLst>
          </p:cNvPr>
          <p:cNvSpPr>
            <a:spLocks noGrp="1"/>
          </p:cNvSpPr>
          <p:nvPr>
            <p:ph type="body" sz="quarter" idx="23" hasCustomPrompt="1"/>
          </p:nvPr>
        </p:nvSpPr>
        <p:spPr>
          <a:xfrm>
            <a:off x="305999" y="1260000"/>
            <a:ext cx="11581200" cy="720000"/>
          </a:xfrm>
        </p:spPr>
        <p:txBody>
          <a:bodyPr/>
          <a:lstStyle>
            <a:lvl1pPr marL="0" indent="0">
              <a:buNone/>
              <a:defRPr sz="1800"/>
            </a:lvl1pPr>
            <a:lvl2pPr marL="176213" indent="0">
              <a:buNone/>
              <a:defRPr sz="2000"/>
            </a:lvl2pPr>
            <a:lvl3pPr marL="357188" indent="0">
              <a:buNone/>
              <a:defRPr sz="2000"/>
            </a:lvl3pPr>
            <a:lvl4pPr marL="534988" indent="0">
              <a:buNone/>
              <a:defRPr sz="2000"/>
            </a:lvl4pPr>
            <a:lvl5pPr marL="715963" indent="0">
              <a:buNone/>
              <a:defRPr sz="2000"/>
            </a:lvl5pPr>
          </a:lstStyle>
          <a:p>
            <a:pPr lvl="0"/>
            <a:r>
              <a:rPr lang="en-US" dirty="0"/>
              <a:t>Room for introductory text (2 lines maximum)</a:t>
            </a:r>
          </a:p>
        </p:txBody>
      </p:sp>
      <p:sp>
        <p:nvSpPr>
          <p:cNvPr id="15" name="Picture Placeholder 14">
            <a:extLst>
              <a:ext uri="{FF2B5EF4-FFF2-40B4-BE49-F238E27FC236}">
                <a16:creationId xmlns:a16="http://schemas.microsoft.com/office/drawing/2014/main" id="{3D13B656-6467-C073-C26F-9B2F8CE5D052}"/>
              </a:ext>
            </a:extLst>
          </p:cNvPr>
          <p:cNvSpPr>
            <a:spLocks noGrp="1"/>
          </p:cNvSpPr>
          <p:nvPr>
            <p:ph type="pic" sz="quarter" idx="24"/>
          </p:nvPr>
        </p:nvSpPr>
        <p:spPr>
          <a:xfrm>
            <a:off x="304801" y="1990800"/>
            <a:ext cx="502962" cy="504000"/>
          </a:xfrm>
        </p:spPr>
        <p:txBody>
          <a:bodyPr anchor="ctr"/>
          <a:lstStyle>
            <a:lvl1pPr marL="0" indent="0" algn="ctr">
              <a:buNone/>
              <a:defRPr sz="800"/>
            </a:lvl1pPr>
          </a:lstStyle>
          <a:p>
            <a:r>
              <a:rPr lang="cs-CZ"/>
              <a:t>Kliknutím na ikonu přidáte obrázek.</a:t>
            </a:r>
            <a:endParaRPr lang="en-GB" dirty="0"/>
          </a:p>
        </p:txBody>
      </p:sp>
      <p:sp>
        <p:nvSpPr>
          <p:cNvPr id="16" name="Picture Placeholder 14">
            <a:extLst>
              <a:ext uri="{FF2B5EF4-FFF2-40B4-BE49-F238E27FC236}">
                <a16:creationId xmlns:a16="http://schemas.microsoft.com/office/drawing/2014/main" id="{730BD01E-9314-90AA-551D-128BC858C47A}"/>
              </a:ext>
            </a:extLst>
          </p:cNvPr>
          <p:cNvSpPr>
            <a:spLocks noGrp="1"/>
          </p:cNvSpPr>
          <p:nvPr>
            <p:ph type="pic" sz="quarter" idx="25"/>
          </p:nvPr>
        </p:nvSpPr>
        <p:spPr>
          <a:xfrm>
            <a:off x="4263584" y="1990800"/>
            <a:ext cx="502962" cy="504000"/>
          </a:xfrm>
        </p:spPr>
        <p:txBody>
          <a:bodyPr anchor="ctr"/>
          <a:lstStyle>
            <a:lvl1pPr marL="0" indent="0" algn="ctr">
              <a:buNone/>
              <a:defRPr sz="800"/>
            </a:lvl1pPr>
          </a:lstStyle>
          <a:p>
            <a:r>
              <a:rPr lang="cs-CZ"/>
              <a:t>Kliknutím na ikonu přidáte obrázek.</a:t>
            </a:r>
            <a:endParaRPr lang="en-GB"/>
          </a:p>
        </p:txBody>
      </p:sp>
      <p:sp>
        <p:nvSpPr>
          <p:cNvPr id="17" name="Picture Placeholder 14">
            <a:extLst>
              <a:ext uri="{FF2B5EF4-FFF2-40B4-BE49-F238E27FC236}">
                <a16:creationId xmlns:a16="http://schemas.microsoft.com/office/drawing/2014/main" id="{85CF624A-A380-99FE-C23C-D960C6B51AC7}"/>
              </a:ext>
            </a:extLst>
          </p:cNvPr>
          <p:cNvSpPr>
            <a:spLocks noGrp="1"/>
          </p:cNvSpPr>
          <p:nvPr>
            <p:ph type="pic" sz="quarter" idx="26"/>
          </p:nvPr>
        </p:nvSpPr>
        <p:spPr>
          <a:xfrm>
            <a:off x="8222367" y="1990800"/>
            <a:ext cx="502962" cy="504000"/>
          </a:xfrm>
        </p:spPr>
        <p:txBody>
          <a:bodyPr anchor="ctr"/>
          <a:lstStyle>
            <a:lvl1pPr marL="0" indent="0" algn="ctr">
              <a:buNone/>
              <a:defRPr sz="800"/>
            </a:lvl1pPr>
          </a:lstStyle>
          <a:p>
            <a:r>
              <a:rPr lang="cs-CZ"/>
              <a:t>Kliknutím na ikonu přidáte obrázek.</a:t>
            </a:r>
            <a:endParaRPr lang="en-GB"/>
          </a:p>
        </p:txBody>
      </p:sp>
    </p:spTree>
    <p:extLst>
      <p:ext uri="{BB962C8B-B14F-4D97-AF65-F5344CB8AC3E}">
        <p14:creationId xmlns:p14="http://schemas.microsoft.com/office/powerpoint/2010/main" val="4191792385"/>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ree columns no introduction with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dirty="0"/>
              <a:t>Title</a:t>
            </a:r>
            <a:endParaRPr lang="en-GB" dirty="0"/>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dirty="0"/>
              <a:t>Subtitle</a:t>
            </a:r>
            <a:endParaRPr lang="en-GB" dirty="0"/>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914398" y="126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914399" y="1692000"/>
            <a:ext cx="3060000" cy="425795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4873180" y="126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4873181" y="1692000"/>
            <a:ext cx="3060000" cy="425795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12" name="Date Placeholder 11">
            <a:extLst>
              <a:ext uri="{FF2B5EF4-FFF2-40B4-BE49-F238E27FC236}">
                <a16:creationId xmlns:a16="http://schemas.microsoft.com/office/drawing/2014/main" id="{B443A3FF-0F18-EB95-B1F7-C0D79AC924F3}"/>
              </a:ext>
            </a:extLst>
          </p:cNvPr>
          <p:cNvSpPr>
            <a:spLocks noGrp="1"/>
          </p:cNvSpPr>
          <p:nvPr>
            <p:ph type="dt" sz="half" idx="18"/>
          </p:nvPr>
        </p:nvSpPr>
        <p:spPr/>
        <p:txBody>
          <a:bodyPr/>
          <a:lstStyle/>
          <a:p>
            <a:endParaRPr lang="en-GB" dirty="0"/>
          </a:p>
        </p:txBody>
      </p:sp>
      <p:sp>
        <p:nvSpPr>
          <p:cNvPr id="13" name="Footer Placeholder 12">
            <a:extLst>
              <a:ext uri="{FF2B5EF4-FFF2-40B4-BE49-F238E27FC236}">
                <a16:creationId xmlns:a16="http://schemas.microsoft.com/office/drawing/2014/main" id="{C9DCABAC-5282-175F-09B8-FD8020331035}"/>
              </a:ext>
            </a:extLst>
          </p:cNvPr>
          <p:cNvSpPr>
            <a:spLocks noGrp="1"/>
          </p:cNvSpPr>
          <p:nvPr>
            <p:ph type="ftr" sz="quarter" idx="19"/>
          </p:nvPr>
        </p:nvSpPr>
        <p:spPr/>
        <p:txBody>
          <a:bodyPr/>
          <a:lstStyle/>
          <a:p>
            <a:r>
              <a:rPr lang="en-GB"/>
              <a:t>Digitalization in Forvis Mazars</a:t>
            </a:r>
            <a:endParaRPr lang="en-GB" dirty="0"/>
          </a:p>
        </p:txBody>
      </p:sp>
      <p:sp>
        <p:nvSpPr>
          <p:cNvPr id="14" name="Slide Number Placeholder 13">
            <a:extLst>
              <a:ext uri="{FF2B5EF4-FFF2-40B4-BE49-F238E27FC236}">
                <a16:creationId xmlns:a16="http://schemas.microsoft.com/office/drawing/2014/main" id="{12BB74EE-C12E-99A7-A96E-0DC8CC0DBDFD}"/>
              </a:ext>
            </a:extLst>
          </p:cNvPr>
          <p:cNvSpPr>
            <a:spLocks noGrp="1"/>
          </p:cNvSpPr>
          <p:nvPr>
            <p:ph type="sldNum" sz="quarter" idx="20"/>
          </p:nvPr>
        </p:nvSpPr>
        <p:spPr/>
        <p:txBody>
          <a:bodyPr/>
          <a:lstStyle/>
          <a:p>
            <a:fld id="{721C06D9-4617-44B0-8711-1EF1C439A609}" type="slidenum">
              <a:rPr lang="en-GB" smtClean="0"/>
              <a:pPr/>
              <a:t>‹#›</a:t>
            </a:fld>
            <a:endParaRPr lang="en-GB" dirty="0"/>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8831962" y="126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8831963" y="1692000"/>
            <a:ext cx="3060000" cy="425795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5" name="Picture Placeholder 14">
            <a:extLst>
              <a:ext uri="{FF2B5EF4-FFF2-40B4-BE49-F238E27FC236}">
                <a16:creationId xmlns:a16="http://schemas.microsoft.com/office/drawing/2014/main" id="{F0581416-50E1-E82F-8528-2CE457CD0CB0}"/>
              </a:ext>
            </a:extLst>
          </p:cNvPr>
          <p:cNvSpPr>
            <a:spLocks noGrp="1"/>
          </p:cNvSpPr>
          <p:nvPr>
            <p:ph type="pic" sz="quarter" idx="24"/>
          </p:nvPr>
        </p:nvSpPr>
        <p:spPr>
          <a:xfrm>
            <a:off x="304801" y="1090800"/>
            <a:ext cx="502962" cy="504000"/>
          </a:xfrm>
        </p:spPr>
        <p:txBody>
          <a:bodyPr anchor="ctr"/>
          <a:lstStyle>
            <a:lvl1pPr marL="0" indent="0" algn="ctr">
              <a:buNone/>
              <a:defRPr sz="800"/>
            </a:lvl1pPr>
          </a:lstStyle>
          <a:p>
            <a:r>
              <a:rPr lang="cs-CZ"/>
              <a:t>Kliknutím na ikonu přidáte obrázek.</a:t>
            </a:r>
            <a:endParaRPr lang="en-GB"/>
          </a:p>
        </p:txBody>
      </p:sp>
      <p:sp>
        <p:nvSpPr>
          <p:cNvPr id="8" name="Picture Placeholder 14">
            <a:extLst>
              <a:ext uri="{FF2B5EF4-FFF2-40B4-BE49-F238E27FC236}">
                <a16:creationId xmlns:a16="http://schemas.microsoft.com/office/drawing/2014/main" id="{5E2DCBAF-B731-246B-C848-100C8423D66B}"/>
              </a:ext>
            </a:extLst>
          </p:cNvPr>
          <p:cNvSpPr>
            <a:spLocks noGrp="1"/>
          </p:cNvSpPr>
          <p:nvPr>
            <p:ph type="pic" sz="quarter" idx="25"/>
          </p:nvPr>
        </p:nvSpPr>
        <p:spPr>
          <a:xfrm>
            <a:off x="4263584" y="1090800"/>
            <a:ext cx="502962" cy="504000"/>
          </a:xfrm>
        </p:spPr>
        <p:txBody>
          <a:bodyPr anchor="ctr"/>
          <a:lstStyle>
            <a:lvl1pPr marL="0" indent="0" algn="ctr">
              <a:buNone/>
              <a:defRPr sz="800"/>
            </a:lvl1pPr>
          </a:lstStyle>
          <a:p>
            <a:r>
              <a:rPr lang="cs-CZ"/>
              <a:t>Kliknutím na ikonu přidáte obrázek.</a:t>
            </a:r>
            <a:endParaRPr lang="en-GB"/>
          </a:p>
        </p:txBody>
      </p:sp>
      <p:sp>
        <p:nvSpPr>
          <p:cNvPr id="15" name="Picture Placeholder 14">
            <a:extLst>
              <a:ext uri="{FF2B5EF4-FFF2-40B4-BE49-F238E27FC236}">
                <a16:creationId xmlns:a16="http://schemas.microsoft.com/office/drawing/2014/main" id="{DA4814D1-B27E-08F8-FDF9-168771E12799}"/>
              </a:ext>
            </a:extLst>
          </p:cNvPr>
          <p:cNvSpPr>
            <a:spLocks noGrp="1"/>
          </p:cNvSpPr>
          <p:nvPr>
            <p:ph type="pic" sz="quarter" idx="26"/>
          </p:nvPr>
        </p:nvSpPr>
        <p:spPr>
          <a:xfrm>
            <a:off x="8222367" y="1090800"/>
            <a:ext cx="502962" cy="504000"/>
          </a:xfrm>
        </p:spPr>
        <p:txBody>
          <a:bodyPr anchor="ctr"/>
          <a:lstStyle>
            <a:lvl1pPr marL="0" indent="0" algn="ctr">
              <a:buNone/>
              <a:defRPr sz="800"/>
            </a:lvl1pPr>
          </a:lstStyle>
          <a:p>
            <a:r>
              <a:rPr lang="cs-CZ"/>
              <a:t>Kliknutím na ikonu přidáte obrázek.</a:t>
            </a:r>
            <a:endParaRPr lang="en-GB"/>
          </a:p>
        </p:txBody>
      </p:sp>
    </p:spTree>
    <p:extLst>
      <p:ext uri="{BB962C8B-B14F-4D97-AF65-F5344CB8AC3E}">
        <p14:creationId xmlns:p14="http://schemas.microsoft.com/office/powerpoint/2010/main" val="2402215640"/>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our columns with introduction and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dirty="0"/>
              <a:t>Title</a:t>
            </a:r>
            <a:endParaRPr lang="en-GB" dirty="0"/>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dirty="0"/>
              <a:t>Subtitle</a:t>
            </a:r>
            <a:endParaRPr lang="en-GB" dirty="0"/>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914396" y="2160000"/>
            <a:ext cx="2193332"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914397" y="2592000"/>
            <a:ext cx="2193332" cy="335795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3843831" y="2160000"/>
            <a:ext cx="2193332"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3843832" y="2592000"/>
            <a:ext cx="2193332" cy="335795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12" name="Date Placeholder 11">
            <a:extLst>
              <a:ext uri="{FF2B5EF4-FFF2-40B4-BE49-F238E27FC236}">
                <a16:creationId xmlns:a16="http://schemas.microsoft.com/office/drawing/2014/main" id="{B443A3FF-0F18-EB95-B1F7-C0D79AC924F3}"/>
              </a:ext>
            </a:extLst>
          </p:cNvPr>
          <p:cNvSpPr>
            <a:spLocks noGrp="1"/>
          </p:cNvSpPr>
          <p:nvPr>
            <p:ph type="dt" sz="half" idx="18"/>
          </p:nvPr>
        </p:nvSpPr>
        <p:spPr/>
        <p:txBody>
          <a:bodyPr/>
          <a:lstStyle/>
          <a:p>
            <a:endParaRPr lang="en-GB" dirty="0"/>
          </a:p>
        </p:txBody>
      </p:sp>
      <p:sp>
        <p:nvSpPr>
          <p:cNvPr id="13" name="Footer Placeholder 12">
            <a:extLst>
              <a:ext uri="{FF2B5EF4-FFF2-40B4-BE49-F238E27FC236}">
                <a16:creationId xmlns:a16="http://schemas.microsoft.com/office/drawing/2014/main" id="{C9DCABAC-5282-175F-09B8-FD8020331035}"/>
              </a:ext>
            </a:extLst>
          </p:cNvPr>
          <p:cNvSpPr>
            <a:spLocks noGrp="1"/>
          </p:cNvSpPr>
          <p:nvPr>
            <p:ph type="ftr" sz="quarter" idx="19"/>
          </p:nvPr>
        </p:nvSpPr>
        <p:spPr/>
        <p:txBody>
          <a:bodyPr/>
          <a:lstStyle/>
          <a:p>
            <a:r>
              <a:rPr lang="en-GB"/>
              <a:t>Digitalization in Forvis Mazars</a:t>
            </a:r>
            <a:endParaRPr lang="en-GB" dirty="0"/>
          </a:p>
        </p:txBody>
      </p:sp>
      <p:sp>
        <p:nvSpPr>
          <p:cNvPr id="14" name="Slide Number Placeholder 13">
            <a:extLst>
              <a:ext uri="{FF2B5EF4-FFF2-40B4-BE49-F238E27FC236}">
                <a16:creationId xmlns:a16="http://schemas.microsoft.com/office/drawing/2014/main" id="{12BB74EE-C12E-99A7-A96E-0DC8CC0DBDFD}"/>
              </a:ext>
            </a:extLst>
          </p:cNvPr>
          <p:cNvSpPr>
            <a:spLocks noGrp="1"/>
          </p:cNvSpPr>
          <p:nvPr>
            <p:ph type="sldNum" sz="quarter" idx="20"/>
          </p:nvPr>
        </p:nvSpPr>
        <p:spPr/>
        <p:txBody>
          <a:bodyPr/>
          <a:lstStyle/>
          <a:p>
            <a:fld id="{721C06D9-4617-44B0-8711-1EF1C439A609}" type="slidenum">
              <a:rPr lang="en-GB" smtClean="0"/>
              <a:pPr/>
              <a:t>‹#›</a:t>
            </a:fld>
            <a:endParaRPr lang="en-GB" dirty="0"/>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6768849" y="2160000"/>
            <a:ext cx="2193332"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6768850" y="2592000"/>
            <a:ext cx="2193332" cy="335795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5" name="Text Placeholder 8">
            <a:extLst>
              <a:ext uri="{FF2B5EF4-FFF2-40B4-BE49-F238E27FC236}">
                <a16:creationId xmlns:a16="http://schemas.microsoft.com/office/drawing/2014/main" id="{97754957-74D7-D0D5-848B-39C3E526E658}"/>
              </a:ext>
            </a:extLst>
          </p:cNvPr>
          <p:cNvSpPr>
            <a:spLocks noGrp="1"/>
          </p:cNvSpPr>
          <p:nvPr>
            <p:ph type="body" sz="quarter" idx="26" hasCustomPrompt="1"/>
          </p:nvPr>
        </p:nvSpPr>
        <p:spPr>
          <a:xfrm>
            <a:off x="9693866" y="2160000"/>
            <a:ext cx="2193332"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8" name="Content Placeholder 10">
            <a:extLst>
              <a:ext uri="{FF2B5EF4-FFF2-40B4-BE49-F238E27FC236}">
                <a16:creationId xmlns:a16="http://schemas.microsoft.com/office/drawing/2014/main" id="{AE165B66-0E91-F9C6-89CF-10EFF86FB3F5}"/>
              </a:ext>
            </a:extLst>
          </p:cNvPr>
          <p:cNvSpPr>
            <a:spLocks noGrp="1"/>
          </p:cNvSpPr>
          <p:nvPr>
            <p:ph sz="quarter" idx="27"/>
          </p:nvPr>
        </p:nvSpPr>
        <p:spPr>
          <a:xfrm>
            <a:off x="9693867" y="2592000"/>
            <a:ext cx="2193332" cy="335795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19" name="Text Placeholder 15">
            <a:extLst>
              <a:ext uri="{FF2B5EF4-FFF2-40B4-BE49-F238E27FC236}">
                <a16:creationId xmlns:a16="http://schemas.microsoft.com/office/drawing/2014/main" id="{54804556-2CA6-A3C1-67A1-CB3B7D4C84B0}"/>
              </a:ext>
            </a:extLst>
          </p:cNvPr>
          <p:cNvSpPr>
            <a:spLocks noGrp="1"/>
          </p:cNvSpPr>
          <p:nvPr>
            <p:ph type="body" sz="quarter" idx="23" hasCustomPrompt="1"/>
          </p:nvPr>
        </p:nvSpPr>
        <p:spPr>
          <a:xfrm>
            <a:off x="305999" y="1260000"/>
            <a:ext cx="11581200" cy="720000"/>
          </a:xfrm>
        </p:spPr>
        <p:txBody>
          <a:bodyPr/>
          <a:lstStyle>
            <a:lvl1pPr marL="0" indent="0">
              <a:buNone/>
              <a:defRPr sz="1800"/>
            </a:lvl1pPr>
            <a:lvl2pPr marL="176213" indent="0">
              <a:buNone/>
              <a:defRPr sz="2000"/>
            </a:lvl2pPr>
            <a:lvl3pPr marL="357188" indent="0">
              <a:buNone/>
              <a:defRPr sz="2000"/>
            </a:lvl3pPr>
            <a:lvl4pPr marL="534988" indent="0">
              <a:buNone/>
              <a:defRPr sz="2000"/>
            </a:lvl4pPr>
            <a:lvl5pPr marL="715963" indent="0">
              <a:buNone/>
              <a:defRPr sz="2000"/>
            </a:lvl5pPr>
          </a:lstStyle>
          <a:p>
            <a:pPr lvl="0"/>
            <a:r>
              <a:rPr lang="en-US" dirty="0"/>
              <a:t>Room for introductory text (2 lines maximum)</a:t>
            </a:r>
          </a:p>
        </p:txBody>
      </p:sp>
      <p:sp>
        <p:nvSpPr>
          <p:cNvPr id="15" name="Picture Placeholder 14">
            <a:extLst>
              <a:ext uri="{FF2B5EF4-FFF2-40B4-BE49-F238E27FC236}">
                <a16:creationId xmlns:a16="http://schemas.microsoft.com/office/drawing/2014/main" id="{386439A7-3822-1290-CAC9-BD96F35F8684}"/>
              </a:ext>
            </a:extLst>
          </p:cNvPr>
          <p:cNvSpPr>
            <a:spLocks noGrp="1"/>
          </p:cNvSpPr>
          <p:nvPr>
            <p:ph type="pic" sz="quarter" idx="24"/>
          </p:nvPr>
        </p:nvSpPr>
        <p:spPr>
          <a:xfrm>
            <a:off x="304800" y="1990800"/>
            <a:ext cx="502962" cy="504000"/>
          </a:xfrm>
        </p:spPr>
        <p:txBody>
          <a:bodyPr anchor="ctr"/>
          <a:lstStyle>
            <a:lvl1pPr marL="0" indent="0" algn="ctr">
              <a:buNone/>
              <a:defRPr sz="800"/>
            </a:lvl1pPr>
          </a:lstStyle>
          <a:p>
            <a:r>
              <a:rPr lang="cs-CZ"/>
              <a:t>Kliknutím na ikonu přidáte obrázek.</a:t>
            </a:r>
            <a:endParaRPr lang="en-GB"/>
          </a:p>
        </p:txBody>
      </p:sp>
      <p:sp>
        <p:nvSpPr>
          <p:cNvPr id="16" name="Picture Placeholder 14">
            <a:extLst>
              <a:ext uri="{FF2B5EF4-FFF2-40B4-BE49-F238E27FC236}">
                <a16:creationId xmlns:a16="http://schemas.microsoft.com/office/drawing/2014/main" id="{8881FA82-625B-3A61-C9A7-4B9BB4F3F6E0}"/>
              </a:ext>
            </a:extLst>
          </p:cNvPr>
          <p:cNvSpPr>
            <a:spLocks noGrp="1"/>
          </p:cNvSpPr>
          <p:nvPr>
            <p:ph type="pic" sz="quarter" idx="25"/>
          </p:nvPr>
        </p:nvSpPr>
        <p:spPr>
          <a:xfrm>
            <a:off x="3231184" y="1990800"/>
            <a:ext cx="502962" cy="504000"/>
          </a:xfrm>
        </p:spPr>
        <p:txBody>
          <a:bodyPr anchor="ctr"/>
          <a:lstStyle>
            <a:lvl1pPr marL="0" indent="0" algn="ctr">
              <a:buNone/>
              <a:defRPr sz="800"/>
            </a:lvl1pPr>
          </a:lstStyle>
          <a:p>
            <a:r>
              <a:rPr lang="cs-CZ"/>
              <a:t>Kliknutím na ikonu přidáte obrázek.</a:t>
            </a:r>
            <a:endParaRPr lang="en-GB"/>
          </a:p>
        </p:txBody>
      </p:sp>
      <p:sp>
        <p:nvSpPr>
          <p:cNvPr id="17" name="Picture Placeholder 14">
            <a:extLst>
              <a:ext uri="{FF2B5EF4-FFF2-40B4-BE49-F238E27FC236}">
                <a16:creationId xmlns:a16="http://schemas.microsoft.com/office/drawing/2014/main" id="{18288754-EC19-10D6-B558-74DB97EA1BE7}"/>
              </a:ext>
            </a:extLst>
          </p:cNvPr>
          <p:cNvSpPr>
            <a:spLocks noGrp="1"/>
          </p:cNvSpPr>
          <p:nvPr>
            <p:ph type="pic" sz="quarter" idx="28"/>
          </p:nvPr>
        </p:nvSpPr>
        <p:spPr>
          <a:xfrm>
            <a:off x="6157886" y="1990800"/>
            <a:ext cx="502962" cy="504000"/>
          </a:xfrm>
        </p:spPr>
        <p:txBody>
          <a:bodyPr anchor="ctr"/>
          <a:lstStyle>
            <a:lvl1pPr marL="0" indent="0" algn="ctr">
              <a:buNone/>
              <a:defRPr sz="800"/>
            </a:lvl1pPr>
          </a:lstStyle>
          <a:p>
            <a:r>
              <a:rPr lang="cs-CZ"/>
              <a:t>Kliknutím na ikonu přidáte obrázek.</a:t>
            </a:r>
            <a:endParaRPr lang="en-GB"/>
          </a:p>
        </p:txBody>
      </p:sp>
      <p:sp>
        <p:nvSpPr>
          <p:cNvPr id="18" name="Picture Placeholder 14">
            <a:extLst>
              <a:ext uri="{FF2B5EF4-FFF2-40B4-BE49-F238E27FC236}">
                <a16:creationId xmlns:a16="http://schemas.microsoft.com/office/drawing/2014/main" id="{D44BD020-479D-FBFB-D346-B67666EB3AEE}"/>
              </a:ext>
            </a:extLst>
          </p:cNvPr>
          <p:cNvSpPr>
            <a:spLocks noGrp="1"/>
          </p:cNvSpPr>
          <p:nvPr>
            <p:ph type="pic" sz="quarter" idx="29"/>
          </p:nvPr>
        </p:nvSpPr>
        <p:spPr>
          <a:xfrm>
            <a:off x="9088687" y="1990800"/>
            <a:ext cx="502962" cy="504000"/>
          </a:xfrm>
        </p:spPr>
        <p:txBody>
          <a:bodyPr anchor="ctr"/>
          <a:lstStyle>
            <a:lvl1pPr marL="0" indent="0" algn="ctr">
              <a:buNone/>
              <a:defRPr sz="800"/>
            </a:lvl1pPr>
          </a:lstStyle>
          <a:p>
            <a:r>
              <a:rPr lang="cs-CZ"/>
              <a:t>Kliknutím na ikonu přidáte obrázek.</a:t>
            </a:r>
            <a:endParaRPr lang="en-GB"/>
          </a:p>
        </p:txBody>
      </p:sp>
    </p:spTree>
    <p:extLst>
      <p:ext uri="{BB962C8B-B14F-4D97-AF65-F5344CB8AC3E}">
        <p14:creationId xmlns:p14="http://schemas.microsoft.com/office/powerpoint/2010/main" val="2629189387"/>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our columns no introduction with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dirty="0"/>
              <a:t>Title</a:t>
            </a:r>
            <a:endParaRPr lang="en-GB" dirty="0"/>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dirty="0"/>
              <a:t>Subtitle</a:t>
            </a:r>
            <a:endParaRPr lang="en-GB" dirty="0"/>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914400" y="1260000"/>
            <a:ext cx="2192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914400" y="1692000"/>
            <a:ext cx="2192400" cy="425795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3841200" y="1260000"/>
            <a:ext cx="2192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3841200" y="1692000"/>
            <a:ext cx="2192400" cy="425795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12" name="Date Placeholder 11">
            <a:extLst>
              <a:ext uri="{FF2B5EF4-FFF2-40B4-BE49-F238E27FC236}">
                <a16:creationId xmlns:a16="http://schemas.microsoft.com/office/drawing/2014/main" id="{B443A3FF-0F18-EB95-B1F7-C0D79AC924F3}"/>
              </a:ext>
            </a:extLst>
          </p:cNvPr>
          <p:cNvSpPr>
            <a:spLocks noGrp="1"/>
          </p:cNvSpPr>
          <p:nvPr>
            <p:ph type="dt" sz="half" idx="18"/>
          </p:nvPr>
        </p:nvSpPr>
        <p:spPr/>
        <p:txBody>
          <a:bodyPr/>
          <a:lstStyle/>
          <a:p>
            <a:endParaRPr lang="en-GB" dirty="0"/>
          </a:p>
        </p:txBody>
      </p:sp>
      <p:sp>
        <p:nvSpPr>
          <p:cNvPr id="13" name="Footer Placeholder 12">
            <a:extLst>
              <a:ext uri="{FF2B5EF4-FFF2-40B4-BE49-F238E27FC236}">
                <a16:creationId xmlns:a16="http://schemas.microsoft.com/office/drawing/2014/main" id="{C9DCABAC-5282-175F-09B8-FD8020331035}"/>
              </a:ext>
            </a:extLst>
          </p:cNvPr>
          <p:cNvSpPr>
            <a:spLocks noGrp="1"/>
          </p:cNvSpPr>
          <p:nvPr>
            <p:ph type="ftr" sz="quarter" idx="19"/>
          </p:nvPr>
        </p:nvSpPr>
        <p:spPr/>
        <p:txBody>
          <a:bodyPr/>
          <a:lstStyle/>
          <a:p>
            <a:r>
              <a:rPr lang="en-GB"/>
              <a:t>Digitalization in Forvis Mazars</a:t>
            </a:r>
            <a:endParaRPr lang="en-GB" dirty="0"/>
          </a:p>
        </p:txBody>
      </p:sp>
      <p:sp>
        <p:nvSpPr>
          <p:cNvPr id="14" name="Slide Number Placeholder 13">
            <a:extLst>
              <a:ext uri="{FF2B5EF4-FFF2-40B4-BE49-F238E27FC236}">
                <a16:creationId xmlns:a16="http://schemas.microsoft.com/office/drawing/2014/main" id="{12BB74EE-C12E-99A7-A96E-0DC8CC0DBDFD}"/>
              </a:ext>
            </a:extLst>
          </p:cNvPr>
          <p:cNvSpPr>
            <a:spLocks noGrp="1"/>
          </p:cNvSpPr>
          <p:nvPr>
            <p:ph type="sldNum" sz="quarter" idx="20"/>
          </p:nvPr>
        </p:nvSpPr>
        <p:spPr/>
        <p:txBody>
          <a:bodyPr/>
          <a:lstStyle/>
          <a:p>
            <a:fld id="{721C06D9-4617-44B0-8711-1EF1C439A609}" type="slidenum">
              <a:rPr lang="en-GB" smtClean="0"/>
              <a:pPr/>
              <a:t>‹#›</a:t>
            </a:fld>
            <a:endParaRPr lang="en-GB" dirty="0"/>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6768000" y="1260000"/>
            <a:ext cx="2192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6768000" y="1692000"/>
            <a:ext cx="2192400" cy="425795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5" name="Text Placeholder 8">
            <a:extLst>
              <a:ext uri="{FF2B5EF4-FFF2-40B4-BE49-F238E27FC236}">
                <a16:creationId xmlns:a16="http://schemas.microsoft.com/office/drawing/2014/main" id="{97754957-74D7-D0D5-848B-39C3E526E658}"/>
              </a:ext>
            </a:extLst>
          </p:cNvPr>
          <p:cNvSpPr>
            <a:spLocks noGrp="1"/>
          </p:cNvSpPr>
          <p:nvPr>
            <p:ph type="body" sz="quarter" idx="26" hasCustomPrompt="1"/>
          </p:nvPr>
        </p:nvSpPr>
        <p:spPr>
          <a:xfrm>
            <a:off x="9694799" y="1260000"/>
            <a:ext cx="2192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8" name="Content Placeholder 10">
            <a:extLst>
              <a:ext uri="{FF2B5EF4-FFF2-40B4-BE49-F238E27FC236}">
                <a16:creationId xmlns:a16="http://schemas.microsoft.com/office/drawing/2014/main" id="{AE165B66-0E91-F9C6-89CF-10EFF86FB3F5}"/>
              </a:ext>
            </a:extLst>
          </p:cNvPr>
          <p:cNvSpPr>
            <a:spLocks noGrp="1"/>
          </p:cNvSpPr>
          <p:nvPr>
            <p:ph sz="quarter" idx="27"/>
          </p:nvPr>
        </p:nvSpPr>
        <p:spPr>
          <a:xfrm>
            <a:off x="9694800" y="1692000"/>
            <a:ext cx="2192400" cy="425795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15" name="Picture Placeholder 14">
            <a:extLst>
              <a:ext uri="{FF2B5EF4-FFF2-40B4-BE49-F238E27FC236}">
                <a16:creationId xmlns:a16="http://schemas.microsoft.com/office/drawing/2014/main" id="{FA82684E-299D-151D-AC01-7693B8AF2DFC}"/>
              </a:ext>
            </a:extLst>
          </p:cNvPr>
          <p:cNvSpPr>
            <a:spLocks noGrp="1"/>
          </p:cNvSpPr>
          <p:nvPr>
            <p:ph type="pic" sz="quarter" idx="24"/>
          </p:nvPr>
        </p:nvSpPr>
        <p:spPr>
          <a:xfrm>
            <a:off x="304800" y="1090800"/>
            <a:ext cx="502962" cy="504000"/>
          </a:xfrm>
        </p:spPr>
        <p:txBody>
          <a:bodyPr anchor="ctr"/>
          <a:lstStyle>
            <a:lvl1pPr marL="0" indent="0" algn="ctr">
              <a:buNone/>
              <a:defRPr sz="800"/>
            </a:lvl1pPr>
          </a:lstStyle>
          <a:p>
            <a:r>
              <a:rPr lang="cs-CZ"/>
              <a:t>Kliknutím na ikonu přidáte obrázek.</a:t>
            </a:r>
            <a:endParaRPr lang="en-GB"/>
          </a:p>
        </p:txBody>
      </p:sp>
      <p:sp>
        <p:nvSpPr>
          <p:cNvPr id="16" name="Picture Placeholder 14">
            <a:extLst>
              <a:ext uri="{FF2B5EF4-FFF2-40B4-BE49-F238E27FC236}">
                <a16:creationId xmlns:a16="http://schemas.microsoft.com/office/drawing/2014/main" id="{9A680C2D-DE0C-2BE6-C4C1-167AED08BBA8}"/>
              </a:ext>
            </a:extLst>
          </p:cNvPr>
          <p:cNvSpPr>
            <a:spLocks noGrp="1"/>
          </p:cNvSpPr>
          <p:nvPr>
            <p:ph type="pic" sz="quarter" idx="25"/>
          </p:nvPr>
        </p:nvSpPr>
        <p:spPr>
          <a:xfrm>
            <a:off x="3231184" y="1090800"/>
            <a:ext cx="502962" cy="504000"/>
          </a:xfrm>
        </p:spPr>
        <p:txBody>
          <a:bodyPr anchor="ctr"/>
          <a:lstStyle>
            <a:lvl1pPr marL="0" indent="0" algn="ctr">
              <a:buNone/>
              <a:defRPr sz="800"/>
            </a:lvl1pPr>
          </a:lstStyle>
          <a:p>
            <a:r>
              <a:rPr lang="cs-CZ"/>
              <a:t>Kliknutím na ikonu přidáte obrázek.</a:t>
            </a:r>
            <a:endParaRPr lang="en-GB"/>
          </a:p>
        </p:txBody>
      </p:sp>
      <p:sp>
        <p:nvSpPr>
          <p:cNvPr id="17" name="Picture Placeholder 14">
            <a:extLst>
              <a:ext uri="{FF2B5EF4-FFF2-40B4-BE49-F238E27FC236}">
                <a16:creationId xmlns:a16="http://schemas.microsoft.com/office/drawing/2014/main" id="{9DE299DF-DBF8-3F0A-5C70-620983CABF25}"/>
              </a:ext>
            </a:extLst>
          </p:cNvPr>
          <p:cNvSpPr>
            <a:spLocks noGrp="1"/>
          </p:cNvSpPr>
          <p:nvPr>
            <p:ph type="pic" sz="quarter" idx="28"/>
          </p:nvPr>
        </p:nvSpPr>
        <p:spPr>
          <a:xfrm>
            <a:off x="6157886" y="1090800"/>
            <a:ext cx="502962" cy="504000"/>
          </a:xfrm>
        </p:spPr>
        <p:txBody>
          <a:bodyPr anchor="ctr"/>
          <a:lstStyle>
            <a:lvl1pPr marL="0" indent="0" algn="ctr">
              <a:buNone/>
              <a:defRPr sz="800"/>
            </a:lvl1pPr>
          </a:lstStyle>
          <a:p>
            <a:r>
              <a:rPr lang="cs-CZ"/>
              <a:t>Kliknutím na ikonu přidáte obrázek.</a:t>
            </a:r>
            <a:endParaRPr lang="en-GB"/>
          </a:p>
        </p:txBody>
      </p:sp>
      <p:sp>
        <p:nvSpPr>
          <p:cNvPr id="18" name="Picture Placeholder 14">
            <a:extLst>
              <a:ext uri="{FF2B5EF4-FFF2-40B4-BE49-F238E27FC236}">
                <a16:creationId xmlns:a16="http://schemas.microsoft.com/office/drawing/2014/main" id="{328CB566-8AC7-665C-FAB0-976D393A95D7}"/>
              </a:ext>
            </a:extLst>
          </p:cNvPr>
          <p:cNvSpPr>
            <a:spLocks noGrp="1"/>
          </p:cNvSpPr>
          <p:nvPr>
            <p:ph type="pic" sz="quarter" idx="29"/>
          </p:nvPr>
        </p:nvSpPr>
        <p:spPr>
          <a:xfrm>
            <a:off x="9088687" y="1090800"/>
            <a:ext cx="502962" cy="504000"/>
          </a:xfrm>
        </p:spPr>
        <p:txBody>
          <a:bodyPr anchor="ctr"/>
          <a:lstStyle>
            <a:lvl1pPr marL="0" indent="0" algn="ctr">
              <a:buNone/>
              <a:defRPr sz="800"/>
            </a:lvl1pPr>
          </a:lstStyle>
          <a:p>
            <a:r>
              <a:rPr lang="cs-CZ"/>
              <a:t>Kliknutím na ikonu přidáte obrázek.</a:t>
            </a:r>
            <a:endParaRPr lang="en-GB" dirty="0"/>
          </a:p>
        </p:txBody>
      </p:sp>
    </p:spTree>
    <p:extLst>
      <p:ext uri="{BB962C8B-B14F-4D97-AF65-F5344CB8AC3E}">
        <p14:creationId xmlns:p14="http://schemas.microsoft.com/office/powerpoint/2010/main" val="2265753799"/>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ix blocks with introduction and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dirty="0"/>
              <a:t>Title</a:t>
            </a:r>
            <a:endParaRPr lang="en-GB" dirty="0"/>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dirty="0"/>
              <a:t>Subtitle</a:t>
            </a:r>
            <a:endParaRPr lang="en-GB" dirty="0"/>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914398" y="216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914399" y="2592000"/>
            <a:ext cx="3060000" cy="13680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4873180" y="216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4873181" y="2592000"/>
            <a:ext cx="3060000" cy="125555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12" name="Date Placeholder 11">
            <a:extLst>
              <a:ext uri="{FF2B5EF4-FFF2-40B4-BE49-F238E27FC236}">
                <a16:creationId xmlns:a16="http://schemas.microsoft.com/office/drawing/2014/main" id="{B443A3FF-0F18-EB95-B1F7-C0D79AC924F3}"/>
              </a:ext>
            </a:extLst>
          </p:cNvPr>
          <p:cNvSpPr>
            <a:spLocks noGrp="1"/>
          </p:cNvSpPr>
          <p:nvPr>
            <p:ph type="dt" sz="half" idx="18"/>
          </p:nvPr>
        </p:nvSpPr>
        <p:spPr/>
        <p:txBody>
          <a:bodyPr/>
          <a:lstStyle/>
          <a:p>
            <a:endParaRPr lang="en-GB" dirty="0"/>
          </a:p>
        </p:txBody>
      </p:sp>
      <p:sp>
        <p:nvSpPr>
          <p:cNvPr id="13" name="Footer Placeholder 12">
            <a:extLst>
              <a:ext uri="{FF2B5EF4-FFF2-40B4-BE49-F238E27FC236}">
                <a16:creationId xmlns:a16="http://schemas.microsoft.com/office/drawing/2014/main" id="{C9DCABAC-5282-175F-09B8-FD8020331035}"/>
              </a:ext>
            </a:extLst>
          </p:cNvPr>
          <p:cNvSpPr>
            <a:spLocks noGrp="1"/>
          </p:cNvSpPr>
          <p:nvPr>
            <p:ph type="ftr" sz="quarter" idx="19"/>
          </p:nvPr>
        </p:nvSpPr>
        <p:spPr/>
        <p:txBody>
          <a:bodyPr/>
          <a:lstStyle/>
          <a:p>
            <a:r>
              <a:rPr lang="en-GB"/>
              <a:t>Digitalization in Forvis Mazars</a:t>
            </a:r>
            <a:endParaRPr lang="en-GB" dirty="0"/>
          </a:p>
        </p:txBody>
      </p:sp>
      <p:sp>
        <p:nvSpPr>
          <p:cNvPr id="14" name="Slide Number Placeholder 13">
            <a:extLst>
              <a:ext uri="{FF2B5EF4-FFF2-40B4-BE49-F238E27FC236}">
                <a16:creationId xmlns:a16="http://schemas.microsoft.com/office/drawing/2014/main" id="{12BB74EE-C12E-99A7-A96E-0DC8CC0DBDFD}"/>
              </a:ext>
            </a:extLst>
          </p:cNvPr>
          <p:cNvSpPr>
            <a:spLocks noGrp="1"/>
          </p:cNvSpPr>
          <p:nvPr>
            <p:ph type="sldNum" sz="quarter" idx="20"/>
          </p:nvPr>
        </p:nvSpPr>
        <p:spPr/>
        <p:txBody>
          <a:bodyPr/>
          <a:lstStyle/>
          <a:p>
            <a:fld id="{721C06D9-4617-44B0-8711-1EF1C439A609}" type="slidenum">
              <a:rPr lang="en-GB" smtClean="0"/>
              <a:pPr/>
              <a:t>‹#›</a:t>
            </a:fld>
            <a:endParaRPr lang="en-GB" dirty="0"/>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8831962" y="216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8831963" y="2592000"/>
            <a:ext cx="3060000" cy="125555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5" name="Text Placeholder 15">
            <a:extLst>
              <a:ext uri="{FF2B5EF4-FFF2-40B4-BE49-F238E27FC236}">
                <a16:creationId xmlns:a16="http://schemas.microsoft.com/office/drawing/2014/main" id="{C37BD24B-0050-8906-E9F3-CBBB1D82894E}"/>
              </a:ext>
            </a:extLst>
          </p:cNvPr>
          <p:cNvSpPr>
            <a:spLocks noGrp="1"/>
          </p:cNvSpPr>
          <p:nvPr>
            <p:ph type="body" sz="quarter" idx="23" hasCustomPrompt="1"/>
          </p:nvPr>
        </p:nvSpPr>
        <p:spPr>
          <a:xfrm>
            <a:off x="305999" y="1260000"/>
            <a:ext cx="11581200" cy="720000"/>
          </a:xfrm>
        </p:spPr>
        <p:txBody>
          <a:bodyPr/>
          <a:lstStyle>
            <a:lvl1pPr marL="0" indent="0">
              <a:buNone/>
              <a:defRPr sz="1800"/>
            </a:lvl1pPr>
            <a:lvl2pPr marL="176213" indent="0">
              <a:buNone/>
              <a:defRPr sz="2000"/>
            </a:lvl2pPr>
            <a:lvl3pPr marL="357188" indent="0">
              <a:buNone/>
              <a:defRPr sz="2000"/>
            </a:lvl3pPr>
            <a:lvl4pPr marL="534988" indent="0">
              <a:buNone/>
              <a:defRPr sz="2000"/>
            </a:lvl4pPr>
            <a:lvl5pPr marL="715963" indent="0">
              <a:buNone/>
              <a:defRPr sz="2000"/>
            </a:lvl5pPr>
          </a:lstStyle>
          <a:p>
            <a:pPr lvl="0"/>
            <a:r>
              <a:rPr lang="en-US" dirty="0"/>
              <a:t>Room for introductory text (2 lines maximum)</a:t>
            </a:r>
          </a:p>
        </p:txBody>
      </p:sp>
      <p:sp>
        <p:nvSpPr>
          <p:cNvPr id="8" name="Text Placeholder 8">
            <a:extLst>
              <a:ext uri="{FF2B5EF4-FFF2-40B4-BE49-F238E27FC236}">
                <a16:creationId xmlns:a16="http://schemas.microsoft.com/office/drawing/2014/main" id="{0F9EC305-D440-2893-E906-ADC1D8E23E03}"/>
              </a:ext>
            </a:extLst>
          </p:cNvPr>
          <p:cNvSpPr>
            <a:spLocks noGrp="1"/>
          </p:cNvSpPr>
          <p:nvPr>
            <p:ph type="body" sz="quarter" idx="24" hasCustomPrompt="1"/>
          </p:nvPr>
        </p:nvSpPr>
        <p:spPr>
          <a:xfrm>
            <a:off x="914398" y="414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5" name="Content Placeholder 10">
            <a:extLst>
              <a:ext uri="{FF2B5EF4-FFF2-40B4-BE49-F238E27FC236}">
                <a16:creationId xmlns:a16="http://schemas.microsoft.com/office/drawing/2014/main" id="{6CD011D2-5F4B-4DEF-F30B-8FC238AC94FA}"/>
              </a:ext>
            </a:extLst>
          </p:cNvPr>
          <p:cNvSpPr>
            <a:spLocks noGrp="1"/>
          </p:cNvSpPr>
          <p:nvPr>
            <p:ph sz="quarter" idx="25"/>
          </p:nvPr>
        </p:nvSpPr>
        <p:spPr>
          <a:xfrm>
            <a:off x="914399" y="4572000"/>
            <a:ext cx="3060000" cy="13680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16" name="Text Placeholder 8">
            <a:extLst>
              <a:ext uri="{FF2B5EF4-FFF2-40B4-BE49-F238E27FC236}">
                <a16:creationId xmlns:a16="http://schemas.microsoft.com/office/drawing/2014/main" id="{981CE925-E43A-C6B5-7D72-760559783A2D}"/>
              </a:ext>
            </a:extLst>
          </p:cNvPr>
          <p:cNvSpPr>
            <a:spLocks noGrp="1"/>
          </p:cNvSpPr>
          <p:nvPr>
            <p:ph type="body" sz="quarter" idx="26" hasCustomPrompt="1"/>
          </p:nvPr>
        </p:nvSpPr>
        <p:spPr>
          <a:xfrm>
            <a:off x="4873180" y="414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7" name="Content Placeholder 10">
            <a:extLst>
              <a:ext uri="{FF2B5EF4-FFF2-40B4-BE49-F238E27FC236}">
                <a16:creationId xmlns:a16="http://schemas.microsoft.com/office/drawing/2014/main" id="{84984A5E-0770-D103-58A3-E1A2F46867D8}"/>
              </a:ext>
            </a:extLst>
          </p:cNvPr>
          <p:cNvSpPr>
            <a:spLocks noGrp="1"/>
          </p:cNvSpPr>
          <p:nvPr>
            <p:ph sz="quarter" idx="27"/>
          </p:nvPr>
        </p:nvSpPr>
        <p:spPr>
          <a:xfrm>
            <a:off x="4873181" y="4572000"/>
            <a:ext cx="3060000" cy="13680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18" name="Text Placeholder 8">
            <a:extLst>
              <a:ext uri="{FF2B5EF4-FFF2-40B4-BE49-F238E27FC236}">
                <a16:creationId xmlns:a16="http://schemas.microsoft.com/office/drawing/2014/main" id="{E81A2E33-5F45-E755-BFA5-7E84A36AF197}"/>
              </a:ext>
            </a:extLst>
          </p:cNvPr>
          <p:cNvSpPr>
            <a:spLocks noGrp="1"/>
          </p:cNvSpPr>
          <p:nvPr>
            <p:ph type="body" sz="quarter" idx="28" hasCustomPrompt="1"/>
          </p:nvPr>
        </p:nvSpPr>
        <p:spPr>
          <a:xfrm>
            <a:off x="8831962" y="414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9" name="Content Placeholder 10">
            <a:extLst>
              <a:ext uri="{FF2B5EF4-FFF2-40B4-BE49-F238E27FC236}">
                <a16:creationId xmlns:a16="http://schemas.microsoft.com/office/drawing/2014/main" id="{33061B88-6B81-FDAF-ED9E-74D088634BC0}"/>
              </a:ext>
            </a:extLst>
          </p:cNvPr>
          <p:cNvSpPr>
            <a:spLocks noGrp="1"/>
          </p:cNvSpPr>
          <p:nvPr>
            <p:ph sz="quarter" idx="29"/>
          </p:nvPr>
        </p:nvSpPr>
        <p:spPr>
          <a:xfrm>
            <a:off x="8831963" y="4572000"/>
            <a:ext cx="3060000" cy="13680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20" name="Picture Placeholder 14">
            <a:extLst>
              <a:ext uri="{FF2B5EF4-FFF2-40B4-BE49-F238E27FC236}">
                <a16:creationId xmlns:a16="http://schemas.microsoft.com/office/drawing/2014/main" id="{9591626B-58F0-DFE6-D291-D1F74A047BE7}"/>
              </a:ext>
            </a:extLst>
          </p:cNvPr>
          <p:cNvSpPr>
            <a:spLocks noGrp="1"/>
          </p:cNvSpPr>
          <p:nvPr>
            <p:ph type="pic" sz="quarter" idx="30"/>
          </p:nvPr>
        </p:nvSpPr>
        <p:spPr>
          <a:xfrm>
            <a:off x="304801" y="1991016"/>
            <a:ext cx="502962" cy="504000"/>
          </a:xfrm>
        </p:spPr>
        <p:txBody>
          <a:bodyPr anchor="ctr"/>
          <a:lstStyle>
            <a:lvl1pPr marL="0" indent="0" algn="ctr">
              <a:buNone/>
              <a:defRPr sz="800"/>
            </a:lvl1pPr>
          </a:lstStyle>
          <a:p>
            <a:r>
              <a:rPr lang="cs-CZ"/>
              <a:t>Kliknutím na ikonu přidáte obrázek.</a:t>
            </a:r>
            <a:endParaRPr lang="en-GB" dirty="0"/>
          </a:p>
        </p:txBody>
      </p:sp>
      <p:sp>
        <p:nvSpPr>
          <p:cNvPr id="21" name="Picture Placeholder 14">
            <a:extLst>
              <a:ext uri="{FF2B5EF4-FFF2-40B4-BE49-F238E27FC236}">
                <a16:creationId xmlns:a16="http://schemas.microsoft.com/office/drawing/2014/main" id="{419217D5-9389-E4D4-C7C1-076CA234E5B7}"/>
              </a:ext>
            </a:extLst>
          </p:cNvPr>
          <p:cNvSpPr>
            <a:spLocks noGrp="1"/>
          </p:cNvSpPr>
          <p:nvPr>
            <p:ph type="pic" sz="quarter" idx="31"/>
          </p:nvPr>
        </p:nvSpPr>
        <p:spPr>
          <a:xfrm>
            <a:off x="4263584" y="1991016"/>
            <a:ext cx="502962" cy="504000"/>
          </a:xfrm>
        </p:spPr>
        <p:txBody>
          <a:bodyPr anchor="ctr"/>
          <a:lstStyle>
            <a:lvl1pPr marL="0" indent="0" algn="ctr">
              <a:buNone/>
              <a:defRPr sz="800"/>
            </a:lvl1pPr>
          </a:lstStyle>
          <a:p>
            <a:r>
              <a:rPr lang="cs-CZ"/>
              <a:t>Kliknutím na ikonu přidáte obrázek.</a:t>
            </a:r>
            <a:endParaRPr lang="en-GB"/>
          </a:p>
        </p:txBody>
      </p:sp>
      <p:sp>
        <p:nvSpPr>
          <p:cNvPr id="22" name="Picture Placeholder 14">
            <a:extLst>
              <a:ext uri="{FF2B5EF4-FFF2-40B4-BE49-F238E27FC236}">
                <a16:creationId xmlns:a16="http://schemas.microsoft.com/office/drawing/2014/main" id="{ECD36A1E-7B2E-2134-533F-C023B8AFBE3A}"/>
              </a:ext>
            </a:extLst>
          </p:cNvPr>
          <p:cNvSpPr>
            <a:spLocks noGrp="1"/>
          </p:cNvSpPr>
          <p:nvPr>
            <p:ph type="pic" sz="quarter" idx="32"/>
          </p:nvPr>
        </p:nvSpPr>
        <p:spPr>
          <a:xfrm>
            <a:off x="8222367" y="1991016"/>
            <a:ext cx="502962" cy="504000"/>
          </a:xfrm>
        </p:spPr>
        <p:txBody>
          <a:bodyPr anchor="ctr"/>
          <a:lstStyle>
            <a:lvl1pPr marL="0" indent="0" algn="ctr">
              <a:buNone/>
              <a:defRPr sz="800"/>
            </a:lvl1pPr>
          </a:lstStyle>
          <a:p>
            <a:r>
              <a:rPr lang="cs-CZ"/>
              <a:t>Kliknutím na ikonu přidáte obrázek.</a:t>
            </a:r>
            <a:endParaRPr lang="en-GB"/>
          </a:p>
        </p:txBody>
      </p:sp>
      <p:sp>
        <p:nvSpPr>
          <p:cNvPr id="23" name="Picture Placeholder 14">
            <a:extLst>
              <a:ext uri="{FF2B5EF4-FFF2-40B4-BE49-F238E27FC236}">
                <a16:creationId xmlns:a16="http://schemas.microsoft.com/office/drawing/2014/main" id="{3AEC8FD1-28A6-3231-B7EC-2C76E3CBF03A}"/>
              </a:ext>
            </a:extLst>
          </p:cNvPr>
          <p:cNvSpPr>
            <a:spLocks noGrp="1"/>
          </p:cNvSpPr>
          <p:nvPr>
            <p:ph type="pic" sz="quarter" idx="33"/>
          </p:nvPr>
        </p:nvSpPr>
        <p:spPr>
          <a:xfrm>
            <a:off x="304801" y="3971016"/>
            <a:ext cx="502962" cy="504000"/>
          </a:xfrm>
        </p:spPr>
        <p:txBody>
          <a:bodyPr anchor="ctr"/>
          <a:lstStyle>
            <a:lvl1pPr marL="0" indent="0" algn="ctr">
              <a:buNone/>
              <a:defRPr sz="800"/>
            </a:lvl1pPr>
          </a:lstStyle>
          <a:p>
            <a:r>
              <a:rPr lang="cs-CZ"/>
              <a:t>Kliknutím na ikonu přidáte obrázek.</a:t>
            </a:r>
            <a:endParaRPr lang="en-GB"/>
          </a:p>
        </p:txBody>
      </p:sp>
      <p:sp>
        <p:nvSpPr>
          <p:cNvPr id="24" name="Picture Placeholder 14">
            <a:extLst>
              <a:ext uri="{FF2B5EF4-FFF2-40B4-BE49-F238E27FC236}">
                <a16:creationId xmlns:a16="http://schemas.microsoft.com/office/drawing/2014/main" id="{A67A67F9-C4E6-257B-32E3-A57F1190942C}"/>
              </a:ext>
            </a:extLst>
          </p:cNvPr>
          <p:cNvSpPr>
            <a:spLocks noGrp="1"/>
          </p:cNvSpPr>
          <p:nvPr>
            <p:ph type="pic" sz="quarter" idx="34"/>
          </p:nvPr>
        </p:nvSpPr>
        <p:spPr>
          <a:xfrm>
            <a:off x="4263584" y="3971016"/>
            <a:ext cx="502962" cy="504000"/>
          </a:xfrm>
        </p:spPr>
        <p:txBody>
          <a:bodyPr anchor="ctr"/>
          <a:lstStyle>
            <a:lvl1pPr marL="0" indent="0" algn="ctr">
              <a:buNone/>
              <a:defRPr sz="800"/>
            </a:lvl1pPr>
          </a:lstStyle>
          <a:p>
            <a:r>
              <a:rPr lang="cs-CZ"/>
              <a:t>Kliknutím na ikonu přidáte obrázek.</a:t>
            </a:r>
            <a:endParaRPr lang="en-GB"/>
          </a:p>
        </p:txBody>
      </p:sp>
      <p:sp>
        <p:nvSpPr>
          <p:cNvPr id="25" name="Picture Placeholder 14">
            <a:extLst>
              <a:ext uri="{FF2B5EF4-FFF2-40B4-BE49-F238E27FC236}">
                <a16:creationId xmlns:a16="http://schemas.microsoft.com/office/drawing/2014/main" id="{38AAB764-B8CC-20D4-676B-A928F053992B}"/>
              </a:ext>
            </a:extLst>
          </p:cNvPr>
          <p:cNvSpPr>
            <a:spLocks noGrp="1"/>
          </p:cNvSpPr>
          <p:nvPr>
            <p:ph type="pic" sz="quarter" idx="35"/>
          </p:nvPr>
        </p:nvSpPr>
        <p:spPr>
          <a:xfrm>
            <a:off x="8222367" y="3971016"/>
            <a:ext cx="502962" cy="504000"/>
          </a:xfrm>
        </p:spPr>
        <p:txBody>
          <a:bodyPr anchor="ctr"/>
          <a:lstStyle>
            <a:lvl1pPr marL="0" indent="0" algn="ctr">
              <a:buNone/>
              <a:defRPr sz="800"/>
            </a:lvl1pPr>
          </a:lstStyle>
          <a:p>
            <a:r>
              <a:rPr lang="cs-CZ"/>
              <a:t>Kliknutím na ikonu přidáte obrázek.</a:t>
            </a:r>
            <a:endParaRPr lang="en-GB"/>
          </a:p>
        </p:txBody>
      </p:sp>
    </p:spTree>
    <p:extLst>
      <p:ext uri="{BB962C8B-B14F-4D97-AF65-F5344CB8AC3E}">
        <p14:creationId xmlns:p14="http://schemas.microsoft.com/office/powerpoint/2010/main" val="3743880733"/>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ix blocks no introduction with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dirty="0"/>
              <a:t>Title</a:t>
            </a:r>
            <a:endParaRPr lang="en-GB" dirty="0"/>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dirty="0"/>
              <a:t>Subtitle</a:t>
            </a:r>
            <a:endParaRPr lang="en-GB" dirty="0"/>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914398" y="126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914399" y="1692000"/>
            <a:ext cx="3060000" cy="18000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4873180" y="126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4873181" y="1692000"/>
            <a:ext cx="3060000" cy="18000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12" name="Date Placeholder 11">
            <a:extLst>
              <a:ext uri="{FF2B5EF4-FFF2-40B4-BE49-F238E27FC236}">
                <a16:creationId xmlns:a16="http://schemas.microsoft.com/office/drawing/2014/main" id="{B443A3FF-0F18-EB95-B1F7-C0D79AC924F3}"/>
              </a:ext>
            </a:extLst>
          </p:cNvPr>
          <p:cNvSpPr>
            <a:spLocks noGrp="1"/>
          </p:cNvSpPr>
          <p:nvPr>
            <p:ph type="dt" sz="half" idx="18"/>
          </p:nvPr>
        </p:nvSpPr>
        <p:spPr/>
        <p:txBody>
          <a:bodyPr/>
          <a:lstStyle/>
          <a:p>
            <a:endParaRPr lang="en-GB" dirty="0"/>
          </a:p>
        </p:txBody>
      </p:sp>
      <p:sp>
        <p:nvSpPr>
          <p:cNvPr id="13" name="Footer Placeholder 12">
            <a:extLst>
              <a:ext uri="{FF2B5EF4-FFF2-40B4-BE49-F238E27FC236}">
                <a16:creationId xmlns:a16="http://schemas.microsoft.com/office/drawing/2014/main" id="{C9DCABAC-5282-175F-09B8-FD8020331035}"/>
              </a:ext>
            </a:extLst>
          </p:cNvPr>
          <p:cNvSpPr>
            <a:spLocks noGrp="1"/>
          </p:cNvSpPr>
          <p:nvPr>
            <p:ph type="ftr" sz="quarter" idx="19"/>
          </p:nvPr>
        </p:nvSpPr>
        <p:spPr/>
        <p:txBody>
          <a:bodyPr/>
          <a:lstStyle/>
          <a:p>
            <a:r>
              <a:rPr lang="en-GB"/>
              <a:t>Digitalization in Forvis Mazars</a:t>
            </a:r>
            <a:endParaRPr lang="en-GB" dirty="0"/>
          </a:p>
        </p:txBody>
      </p:sp>
      <p:sp>
        <p:nvSpPr>
          <p:cNvPr id="14" name="Slide Number Placeholder 13">
            <a:extLst>
              <a:ext uri="{FF2B5EF4-FFF2-40B4-BE49-F238E27FC236}">
                <a16:creationId xmlns:a16="http://schemas.microsoft.com/office/drawing/2014/main" id="{12BB74EE-C12E-99A7-A96E-0DC8CC0DBDFD}"/>
              </a:ext>
            </a:extLst>
          </p:cNvPr>
          <p:cNvSpPr>
            <a:spLocks noGrp="1"/>
          </p:cNvSpPr>
          <p:nvPr>
            <p:ph type="sldNum" sz="quarter" idx="20"/>
          </p:nvPr>
        </p:nvSpPr>
        <p:spPr/>
        <p:txBody>
          <a:bodyPr/>
          <a:lstStyle/>
          <a:p>
            <a:fld id="{721C06D9-4617-44B0-8711-1EF1C439A609}" type="slidenum">
              <a:rPr lang="en-GB" smtClean="0"/>
              <a:pPr/>
              <a:t>‹#›</a:t>
            </a:fld>
            <a:endParaRPr lang="en-GB" dirty="0"/>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8831962" y="126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8831963" y="1692000"/>
            <a:ext cx="3060000" cy="18000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8" name="Text Placeholder 8">
            <a:extLst>
              <a:ext uri="{FF2B5EF4-FFF2-40B4-BE49-F238E27FC236}">
                <a16:creationId xmlns:a16="http://schemas.microsoft.com/office/drawing/2014/main" id="{0F9EC305-D440-2893-E906-ADC1D8E23E03}"/>
              </a:ext>
            </a:extLst>
          </p:cNvPr>
          <p:cNvSpPr>
            <a:spLocks noGrp="1"/>
          </p:cNvSpPr>
          <p:nvPr>
            <p:ph type="body" sz="quarter" idx="24" hasCustomPrompt="1"/>
          </p:nvPr>
        </p:nvSpPr>
        <p:spPr>
          <a:xfrm>
            <a:off x="914398" y="3672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5" name="Content Placeholder 10">
            <a:extLst>
              <a:ext uri="{FF2B5EF4-FFF2-40B4-BE49-F238E27FC236}">
                <a16:creationId xmlns:a16="http://schemas.microsoft.com/office/drawing/2014/main" id="{6CD011D2-5F4B-4DEF-F30B-8FC238AC94FA}"/>
              </a:ext>
            </a:extLst>
          </p:cNvPr>
          <p:cNvSpPr>
            <a:spLocks noGrp="1"/>
          </p:cNvSpPr>
          <p:nvPr>
            <p:ph sz="quarter" idx="25"/>
          </p:nvPr>
        </p:nvSpPr>
        <p:spPr>
          <a:xfrm>
            <a:off x="914399" y="4104000"/>
            <a:ext cx="3060000" cy="18000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16" name="Text Placeholder 8">
            <a:extLst>
              <a:ext uri="{FF2B5EF4-FFF2-40B4-BE49-F238E27FC236}">
                <a16:creationId xmlns:a16="http://schemas.microsoft.com/office/drawing/2014/main" id="{981CE925-E43A-C6B5-7D72-760559783A2D}"/>
              </a:ext>
            </a:extLst>
          </p:cNvPr>
          <p:cNvSpPr>
            <a:spLocks noGrp="1"/>
          </p:cNvSpPr>
          <p:nvPr>
            <p:ph type="body" sz="quarter" idx="26" hasCustomPrompt="1"/>
          </p:nvPr>
        </p:nvSpPr>
        <p:spPr>
          <a:xfrm>
            <a:off x="4873180" y="3672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7" name="Content Placeholder 10">
            <a:extLst>
              <a:ext uri="{FF2B5EF4-FFF2-40B4-BE49-F238E27FC236}">
                <a16:creationId xmlns:a16="http://schemas.microsoft.com/office/drawing/2014/main" id="{84984A5E-0770-D103-58A3-E1A2F46867D8}"/>
              </a:ext>
            </a:extLst>
          </p:cNvPr>
          <p:cNvSpPr>
            <a:spLocks noGrp="1"/>
          </p:cNvSpPr>
          <p:nvPr>
            <p:ph sz="quarter" idx="27"/>
          </p:nvPr>
        </p:nvSpPr>
        <p:spPr>
          <a:xfrm>
            <a:off x="4873181" y="4104000"/>
            <a:ext cx="3060000" cy="18000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18" name="Text Placeholder 8">
            <a:extLst>
              <a:ext uri="{FF2B5EF4-FFF2-40B4-BE49-F238E27FC236}">
                <a16:creationId xmlns:a16="http://schemas.microsoft.com/office/drawing/2014/main" id="{E81A2E33-5F45-E755-BFA5-7E84A36AF197}"/>
              </a:ext>
            </a:extLst>
          </p:cNvPr>
          <p:cNvSpPr>
            <a:spLocks noGrp="1"/>
          </p:cNvSpPr>
          <p:nvPr>
            <p:ph type="body" sz="quarter" idx="28" hasCustomPrompt="1"/>
          </p:nvPr>
        </p:nvSpPr>
        <p:spPr>
          <a:xfrm>
            <a:off x="8831962" y="3672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9" name="Content Placeholder 10">
            <a:extLst>
              <a:ext uri="{FF2B5EF4-FFF2-40B4-BE49-F238E27FC236}">
                <a16:creationId xmlns:a16="http://schemas.microsoft.com/office/drawing/2014/main" id="{33061B88-6B81-FDAF-ED9E-74D088634BC0}"/>
              </a:ext>
            </a:extLst>
          </p:cNvPr>
          <p:cNvSpPr>
            <a:spLocks noGrp="1"/>
          </p:cNvSpPr>
          <p:nvPr>
            <p:ph sz="quarter" idx="29"/>
          </p:nvPr>
        </p:nvSpPr>
        <p:spPr>
          <a:xfrm>
            <a:off x="8831963" y="4104000"/>
            <a:ext cx="3060000" cy="18000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5" name="Picture Placeholder 14">
            <a:extLst>
              <a:ext uri="{FF2B5EF4-FFF2-40B4-BE49-F238E27FC236}">
                <a16:creationId xmlns:a16="http://schemas.microsoft.com/office/drawing/2014/main" id="{2BF23F95-2673-FE84-66E7-82097451E463}"/>
              </a:ext>
            </a:extLst>
          </p:cNvPr>
          <p:cNvSpPr>
            <a:spLocks noGrp="1"/>
          </p:cNvSpPr>
          <p:nvPr>
            <p:ph type="pic" sz="quarter" idx="30"/>
          </p:nvPr>
        </p:nvSpPr>
        <p:spPr>
          <a:xfrm>
            <a:off x="304801" y="1090800"/>
            <a:ext cx="502962" cy="504000"/>
          </a:xfrm>
        </p:spPr>
        <p:txBody>
          <a:bodyPr anchor="ctr"/>
          <a:lstStyle>
            <a:lvl1pPr marL="0" indent="0" algn="ctr">
              <a:buNone/>
              <a:defRPr sz="800"/>
            </a:lvl1pPr>
          </a:lstStyle>
          <a:p>
            <a:r>
              <a:rPr lang="cs-CZ"/>
              <a:t>Kliknutím na ikonu přidáte obrázek.</a:t>
            </a:r>
            <a:endParaRPr lang="en-GB" dirty="0"/>
          </a:p>
        </p:txBody>
      </p:sp>
      <p:sp>
        <p:nvSpPr>
          <p:cNvPr id="20" name="Picture Placeholder 14">
            <a:extLst>
              <a:ext uri="{FF2B5EF4-FFF2-40B4-BE49-F238E27FC236}">
                <a16:creationId xmlns:a16="http://schemas.microsoft.com/office/drawing/2014/main" id="{C7CCFC2C-8E49-1CD8-E77D-05EC46161534}"/>
              </a:ext>
            </a:extLst>
          </p:cNvPr>
          <p:cNvSpPr>
            <a:spLocks noGrp="1"/>
          </p:cNvSpPr>
          <p:nvPr>
            <p:ph type="pic" sz="quarter" idx="31"/>
          </p:nvPr>
        </p:nvSpPr>
        <p:spPr>
          <a:xfrm>
            <a:off x="4263584" y="1090800"/>
            <a:ext cx="502962" cy="504000"/>
          </a:xfrm>
        </p:spPr>
        <p:txBody>
          <a:bodyPr anchor="ctr"/>
          <a:lstStyle>
            <a:lvl1pPr marL="0" indent="0" algn="ctr">
              <a:buNone/>
              <a:defRPr sz="800"/>
            </a:lvl1pPr>
          </a:lstStyle>
          <a:p>
            <a:r>
              <a:rPr lang="cs-CZ"/>
              <a:t>Kliknutím na ikonu přidáte obrázek.</a:t>
            </a:r>
            <a:endParaRPr lang="en-GB"/>
          </a:p>
        </p:txBody>
      </p:sp>
      <p:sp>
        <p:nvSpPr>
          <p:cNvPr id="21" name="Picture Placeholder 14">
            <a:extLst>
              <a:ext uri="{FF2B5EF4-FFF2-40B4-BE49-F238E27FC236}">
                <a16:creationId xmlns:a16="http://schemas.microsoft.com/office/drawing/2014/main" id="{99383212-5E56-5076-CADC-AE74C2E23549}"/>
              </a:ext>
            </a:extLst>
          </p:cNvPr>
          <p:cNvSpPr>
            <a:spLocks noGrp="1"/>
          </p:cNvSpPr>
          <p:nvPr>
            <p:ph type="pic" sz="quarter" idx="32"/>
          </p:nvPr>
        </p:nvSpPr>
        <p:spPr>
          <a:xfrm>
            <a:off x="8222367" y="1090800"/>
            <a:ext cx="502962" cy="504000"/>
          </a:xfrm>
        </p:spPr>
        <p:txBody>
          <a:bodyPr anchor="ctr"/>
          <a:lstStyle>
            <a:lvl1pPr marL="0" indent="0" algn="ctr">
              <a:buNone/>
              <a:defRPr sz="800"/>
            </a:lvl1pPr>
          </a:lstStyle>
          <a:p>
            <a:r>
              <a:rPr lang="cs-CZ"/>
              <a:t>Kliknutím na ikonu přidáte obrázek.</a:t>
            </a:r>
            <a:endParaRPr lang="en-GB"/>
          </a:p>
        </p:txBody>
      </p:sp>
      <p:sp>
        <p:nvSpPr>
          <p:cNvPr id="22" name="Picture Placeholder 14">
            <a:extLst>
              <a:ext uri="{FF2B5EF4-FFF2-40B4-BE49-F238E27FC236}">
                <a16:creationId xmlns:a16="http://schemas.microsoft.com/office/drawing/2014/main" id="{B23A623D-583C-7275-793F-72445CF17BC5}"/>
              </a:ext>
            </a:extLst>
          </p:cNvPr>
          <p:cNvSpPr>
            <a:spLocks noGrp="1"/>
          </p:cNvSpPr>
          <p:nvPr>
            <p:ph type="pic" sz="quarter" idx="33"/>
          </p:nvPr>
        </p:nvSpPr>
        <p:spPr>
          <a:xfrm>
            <a:off x="304801" y="3502800"/>
            <a:ext cx="502962" cy="504000"/>
          </a:xfrm>
        </p:spPr>
        <p:txBody>
          <a:bodyPr anchor="ctr"/>
          <a:lstStyle>
            <a:lvl1pPr marL="0" indent="0" algn="ctr">
              <a:buNone/>
              <a:defRPr sz="800"/>
            </a:lvl1pPr>
          </a:lstStyle>
          <a:p>
            <a:r>
              <a:rPr lang="cs-CZ"/>
              <a:t>Kliknutím na ikonu přidáte obrázek.</a:t>
            </a:r>
            <a:endParaRPr lang="en-GB" dirty="0"/>
          </a:p>
        </p:txBody>
      </p:sp>
      <p:sp>
        <p:nvSpPr>
          <p:cNvPr id="23" name="Picture Placeholder 14">
            <a:extLst>
              <a:ext uri="{FF2B5EF4-FFF2-40B4-BE49-F238E27FC236}">
                <a16:creationId xmlns:a16="http://schemas.microsoft.com/office/drawing/2014/main" id="{85ECF528-F4CD-11DE-C52B-74C6A0536CB6}"/>
              </a:ext>
            </a:extLst>
          </p:cNvPr>
          <p:cNvSpPr>
            <a:spLocks noGrp="1"/>
          </p:cNvSpPr>
          <p:nvPr>
            <p:ph type="pic" sz="quarter" idx="34"/>
          </p:nvPr>
        </p:nvSpPr>
        <p:spPr>
          <a:xfrm>
            <a:off x="4263584" y="3502800"/>
            <a:ext cx="502962" cy="504000"/>
          </a:xfrm>
        </p:spPr>
        <p:txBody>
          <a:bodyPr anchor="ctr"/>
          <a:lstStyle>
            <a:lvl1pPr marL="0" indent="0" algn="ctr">
              <a:buNone/>
              <a:defRPr sz="800"/>
            </a:lvl1pPr>
          </a:lstStyle>
          <a:p>
            <a:r>
              <a:rPr lang="cs-CZ"/>
              <a:t>Kliknutím na ikonu přidáte obrázek.</a:t>
            </a:r>
            <a:endParaRPr lang="en-GB"/>
          </a:p>
        </p:txBody>
      </p:sp>
      <p:sp>
        <p:nvSpPr>
          <p:cNvPr id="24" name="Picture Placeholder 14">
            <a:extLst>
              <a:ext uri="{FF2B5EF4-FFF2-40B4-BE49-F238E27FC236}">
                <a16:creationId xmlns:a16="http://schemas.microsoft.com/office/drawing/2014/main" id="{770DC091-DD84-E985-38FC-1D5ACA0845A1}"/>
              </a:ext>
            </a:extLst>
          </p:cNvPr>
          <p:cNvSpPr>
            <a:spLocks noGrp="1"/>
          </p:cNvSpPr>
          <p:nvPr>
            <p:ph type="pic" sz="quarter" idx="35"/>
          </p:nvPr>
        </p:nvSpPr>
        <p:spPr>
          <a:xfrm>
            <a:off x="8222367" y="3502800"/>
            <a:ext cx="502962" cy="504000"/>
          </a:xfrm>
        </p:spPr>
        <p:txBody>
          <a:bodyPr anchor="ctr"/>
          <a:lstStyle>
            <a:lvl1pPr marL="0" indent="0" algn="ctr">
              <a:buNone/>
              <a:defRPr sz="800"/>
            </a:lvl1pPr>
          </a:lstStyle>
          <a:p>
            <a:r>
              <a:rPr lang="cs-CZ"/>
              <a:t>Kliknutím na ikonu přidáte obrázek.</a:t>
            </a:r>
            <a:endParaRPr lang="en-GB"/>
          </a:p>
        </p:txBody>
      </p:sp>
    </p:spTree>
    <p:extLst>
      <p:ext uri="{BB962C8B-B14F-4D97-AF65-F5344CB8AC3E}">
        <p14:creationId xmlns:p14="http://schemas.microsoft.com/office/powerpoint/2010/main" val="293257565"/>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AD6B1-3EFA-DC15-FA38-C5DFFE8BD92E}"/>
              </a:ext>
            </a:extLst>
          </p:cNvPr>
          <p:cNvSpPr>
            <a:spLocks noGrp="1"/>
          </p:cNvSpPr>
          <p:nvPr>
            <p:ph type="title"/>
          </p:nvPr>
        </p:nvSpPr>
        <p:spPr>
          <a:xfrm>
            <a:off x="306000" y="2422800"/>
            <a:ext cx="11581200" cy="360000"/>
          </a:xfrm>
        </p:spPr>
        <p:txBody>
          <a:bodyPr/>
          <a:lstStyle/>
          <a:p>
            <a:r>
              <a:rPr lang="cs-CZ"/>
              <a:t>Kliknutím lze upravit styl.</a:t>
            </a:r>
            <a:endParaRPr lang="en-GB"/>
          </a:p>
        </p:txBody>
      </p:sp>
      <p:sp>
        <p:nvSpPr>
          <p:cNvPr id="3" name="Date Placeholder 2">
            <a:extLst>
              <a:ext uri="{FF2B5EF4-FFF2-40B4-BE49-F238E27FC236}">
                <a16:creationId xmlns:a16="http://schemas.microsoft.com/office/drawing/2014/main" id="{84823C6B-F584-EFF0-D4B2-F50D4DEE6D6D}"/>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80E8608B-C9BE-0115-D98A-80D843DB3C2B}"/>
              </a:ext>
            </a:extLst>
          </p:cNvPr>
          <p:cNvSpPr>
            <a:spLocks noGrp="1"/>
          </p:cNvSpPr>
          <p:nvPr>
            <p:ph type="ftr" sz="quarter" idx="11"/>
          </p:nvPr>
        </p:nvSpPr>
        <p:spPr/>
        <p:txBody>
          <a:bodyPr/>
          <a:lstStyle/>
          <a:p>
            <a:r>
              <a:rPr lang="en-GB"/>
              <a:t>Digitalization in Forvis Mazars</a:t>
            </a:r>
            <a:endParaRPr lang="en-GB" dirty="0"/>
          </a:p>
        </p:txBody>
      </p:sp>
      <p:sp>
        <p:nvSpPr>
          <p:cNvPr id="5" name="Slide Number Placeholder 4">
            <a:extLst>
              <a:ext uri="{FF2B5EF4-FFF2-40B4-BE49-F238E27FC236}">
                <a16:creationId xmlns:a16="http://schemas.microsoft.com/office/drawing/2014/main" id="{C8BE60D8-D1AB-0B88-66B3-B28585C5AA28}"/>
              </a:ext>
            </a:extLst>
          </p:cNvPr>
          <p:cNvSpPr>
            <a:spLocks noGrp="1"/>
          </p:cNvSpPr>
          <p:nvPr>
            <p:ph type="sldNum" sz="quarter" idx="12"/>
          </p:nvPr>
        </p:nvSpPr>
        <p:spPr/>
        <p:txBody>
          <a:bodyPr/>
          <a:lstStyle/>
          <a:p>
            <a:fld id="{721C06D9-4617-44B0-8711-1EF1C439A609}" type="slidenum">
              <a:rPr lang="en-GB" smtClean="0"/>
              <a:pPr/>
              <a:t>‹#›</a:t>
            </a:fld>
            <a:endParaRPr lang="en-GB" dirty="0"/>
          </a:p>
        </p:txBody>
      </p:sp>
      <p:sp>
        <p:nvSpPr>
          <p:cNvPr id="7" name="Text Placeholder 6">
            <a:extLst>
              <a:ext uri="{FF2B5EF4-FFF2-40B4-BE49-F238E27FC236}">
                <a16:creationId xmlns:a16="http://schemas.microsoft.com/office/drawing/2014/main" id="{A9594359-489A-D8EC-A63B-358473973D9E}"/>
              </a:ext>
            </a:extLst>
          </p:cNvPr>
          <p:cNvSpPr>
            <a:spLocks noGrp="1"/>
          </p:cNvSpPr>
          <p:nvPr>
            <p:ph type="body" sz="quarter" idx="13"/>
          </p:nvPr>
        </p:nvSpPr>
        <p:spPr>
          <a:xfrm>
            <a:off x="304800" y="2869248"/>
            <a:ext cx="11581200" cy="1590675"/>
          </a:xfrm>
        </p:spPr>
        <p:txBody>
          <a:bodyPr/>
          <a:lstStyle>
            <a:lvl1pPr marL="0" indent="0">
              <a:buNone/>
              <a:defRPr sz="3600" b="1"/>
            </a:lvl1pPr>
            <a:lvl2pPr marL="176213" indent="0">
              <a:buNone/>
              <a:defRPr sz="3600" b="1"/>
            </a:lvl2pPr>
            <a:lvl3pPr marL="357188" indent="0">
              <a:buNone/>
              <a:defRPr sz="3600" b="1"/>
            </a:lvl3pPr>
            <a:lvl4pPr marL="534988" indent="0">
              <a:buNone/>
              <a:defRPr sz="3600" b="1"/>
            </a:lvl4pPr>
            <a:lvl5pPr marL="715963" indent="0">
              <a:buNone/>
              <a:defRPr sz="3600" b="1"/>
            </a:lvl5pPr>
          </a:lstStyle>
          <a:p>
            <a:pPr lvl="0"/>
            <a:r>
              <a:rPr lang="cs-CZ"/>
              <a:t>Po kliknutí můžete upravovat styly textu v předloze.</a:t>
            </a:r>
          </a:p>
        </p:txBody>
      </p:sp>
    </p:spTree>
    <p:extLst>
      <p:ext uri="{BB962C8B-B14F-4D97-AF65-F5344CB8AC3E}">
        <p14:creationId xmlns:p14="http://schemas.microsoft.com/office/powerpoint/2010/main" val="2124327087"/>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BEE27-6D9E-2EA1-121A-B2BD253AB8CA}"/>
              </a:ext>
            </a:extLst>
          </p:cNvPr>
          <p:cNvSpPr>
            <a:spLocks noGrp="1"/>
          </p:cNvSpPr>
          <p:nvPr>
            <p:ph type="title" hasCustomPrompt="1"/>
          </p:nvPr>
        </p:nvSpPr>
        <p:spPr>
          <a:xfrm>
            <a:off x="306000" y="306000"/>
            <a:ext cx="5648400" cy="360000"/>
          </a:xfrm>
        </p:spPr>
        <p:txBody>
          <a:bodyPr anchor="ctr"/>
          <a:lstStyle>
            <a:lvl1pPr>
              <a:defRPr/>
            </a:lvl1pPr>
          </a:lstStyle>
          <a:p>
            <a:r>
              <a:rPr lang="en-US" dirty="0"/>
              <a:t>Title</a:t>
            </a:r>
            <a:endParaRPr lang="en-GB" dirty="0"/>
          </a:p>
        </p:txBody>
      </p:sp>
      <p:sp>
        <p:nvSpPr>
          <p:cNvPr id="3" name="Date Placeholder 2">
            <a:extLst>
              <a:ext uri="{FF2B5EF4-FFF2-40B4-BE49-F238E27FC236}">
                <a16:creationId xmlns:a16="http://schemas.microsoft.com/office/drawing/2014/main" id="{78A4EC3D-D47F-716A-A151-ADE5FB2C0D15}"/>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12C25ECD-39EC-4E11-7048-B8F19CE2AAFA}"/>
              </a:ext>
            </a:extLst>
          </p:cNvPr>
          <p:cNvSpPr>
            <a:spLocks noGrp="1"/>
          </p:cNvSpPr>
          <p:nvPr>
            <p:ph type="ftr" sz="quarter" idx="11"/>
          </p:nvPr>
        </p:nvSpPr>
        <p:spPr/>
        <p:txBody>
          <a:bodyPr/>
          <a:lstStyle/>
          <a:p>
            <a:r>
              <a:rPr lang="en-GB"/>
              <a:t>Digitalization in Forvis Mazars</a:t>
            </a:r>
            <a:endParaRPr lang="en-GB" dirty="0"/>
          </a:p>
        </p:txBody>
      </p:sp>
      <p:sp>
        <p:nvSpPr>
          <p:cNvPr id="5" name="Slide Number Placeholder 4">
            <a:extLst>
              <a:ext uri="{FF2B5EF4-FFF2-40B4-BE49-F238E27FC236}">
                <a16:creationId xmlns:a16="http://schemas.microsoft.com/office/drawing/2014/main" id="{37252932-21A5-5D5D-CBD0-B1D05162BFF2}"/>
              </a:ext>
            </a:extLst>
          </p:cNvPr>
          <p:cNvSpPr>
            <a:spLocks noGrp="1"/>
          </p:cNvSpPr>
          <p:nvPr>
            <p:ph type="sldNum" sz="quarter" idx="12"/>
          </p:nvPr>
        </p:nvSpPr>
        <p:spPr/>
        <p:txBody>
          <a:bodyPr/>
          <a:lstStyle/>
          <a:p>
            <a:fld id="{721C06D9-4617-44B0-8711-1EF1C439A609}" type="slidenum">
              <a:rPr lang="en-GB" smtClean="0"/>
              <a:pPr/>
              <a:t>‹#›</a:t>
            </a:fld>
            <a:endParaRPr lang="en-GB" dirty="0"/>
          </a:p>
        </p:txBody>
      </p:sp>
      <p:sp>
        <p:nvSpPr>
          <p:cNvPr id="6" name="Text Placeholder 6">
            <a:extLst>
              <a:ext uri="{FF2B5EF4-FFF2-40B4-BE49-F238E27FC236}">
                <a16:creationId xmlns:a16="http://schemas.microsoft.com/office/drawing/2014/main" id="{0202DCC5-A246-1BAC-FE34-93992F42C806}"/>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dirty="0"/>
              <a:t>Subtitle</a:t>
            </a:r>
            <a:endParaRPr lang="en-GB" dirty="0"/>
          </a:p>
        </p:txBody>
      </p:sp>
      <p:sp>
        <p:nvSpPr>
          <p:cNvPr id="7" name="Picture Placeholder 7">
            <a:extLst>
              <a:ext uri="{FF2B5EF4-FFF2-40B4-BE49-F238E27FC236}">
                <a16:creationId xmlns:a16="http://schemas.microsoft.com/office/drawing/2014/main" id="{7AC093CF-9094-42B3-E644-4B1D722C8086}"/>
              </a:ext>
            </a:extLst>
          </p:cNvPr>
          <p:cNvSpPr>
            <a:spLocks noGrp="1"/>
          </p:cNvSpPr>
          <p:nvPr>
            <p:ph type="pic" sz="quarter" idx="14"/>
          </p:nvPr>
        </p:nvSpPr>
        <p:spPr>
          <a:xfrm>
            <a:off x="306000" y="1258889"/>
            <a:ext cx="5648400" cy="4691062"/>
          </a:xfrm>
          <a:solidFill>
            <a:schemeClr val="bg1">
              <a:lumMod val="95000"/>
            </a:schemeClr>
          </a:solidFill>
        </p:spPr>
        <p:txBody>
          <a:bodyPr anchor="ctr"/>
          <a:lstStyle>
            <a:lvl1pPr marL="0" indent="0" algn="ctr">
              <a:buNone/>
              <a:defRPr/>
            </a:lvl1pPr>
          </a:lstStyle>
          <a:p>
            <a:r>
              <a:rPr lang="cs-CZ"/>
              <a:t>Kliknutím na ikonu přidáte obrázek.</a:t>
            </a:r>
            <a:endParaRPr lang="en-GB"/>
          </a:p>
        </p:txBody>
      </p:sp>
      <p:sp>
        <p:nvSpPr>
          <p:cNvPr id="9" name="Text Placeholder 8">
            <a:extLst>
              <a:ext uri="{FF2B5EF4-FFF2-40B4-BE49-F238E27FC236}">
                <a16:creationId xmlns:a16="http://schemas.microsoft.com/office/drawing/2014/main" id="{75E81BA9-7009-A36E-9F02-FC2536F7D46E}"/>
              </a:ext>
            </a:extLst>
          </p:cNvPr>
          <p:cNvSpPr>
            <a:spLocks noGrp="1"/>
          </p:cNvSpPr>
          <p:nvPr>
            <p:ph type="body" sz="quarter" idx="15"/>
          </p:nvPr>
        </p:nvSpPr>
        <p:spPr>
          <a:xfrm>
            <a:off x="6243563" y="1258888"/>
            <a:ext cx="5648400" cy="4240212"/>
          </a:xfrm>
        </p:spPr>
        <p:txBody>
          <a:bodyPr/>
          <a:lstStyle>
            <a:lvl1pPr marL="157163" indent="-157163">
              <a:buNone/>
              <a:defRPr sz="2400" b="1"/>
            </a:lvl1pPr>
            <a:lvl2pPr marL="176213" indent="0">
              <a:buNone/>
              <a:defRPr sz="2400" b="1"/>
            </a:lvl2pPr>
            <a:lvl3pPr marL="357188" indent="0">
              <a:buNone/>
              <a:defRPr sz="2400" b="1"/>
            </a:lvl3pPr>
            <a:lvl4pPr marL="534988" indent="0">
              <a:buNone/>
              <a:defRPr sz="2400" b="1"/>
            </a:lvl4pPr>
            <a:lvl5pPr marL="715963" indent="0">
              <a:buNone/>
              <a:defRPr sz="2400" b="1"/>
            </a:lvl5pPr>
          </a:lstStyle>
          <a:p>
            <a:pPr lvl="0"/>
            <a:r>
              <a:rPr lang="cs-CZ"/>
              <a:t>Po kliknutí můžete upravovat styly textu v předloze.</a:t>
            </a:r>
          </a:p>
        </p:txBody>
      </p:sp>
      <p:sp>
        <p:nvSpPr>
          <p:cNvPr id="8" name="Text Placeholder 12">
            <a:extLst>
              <a:ext uri="{FF2B5EF4-FFF2-40B4-BE49-F238E27FC236}">
                <a16:creationId xmlns:a16="http://schemas.microsoft.com/office/drawing/2014/main" id="{DD79567B-BA61-21E3-EB1B-6B95C8E88DE1}"/>
              </a:ext>
            </a:extLst>
          </p:cNvPr>
          <p:cNvSpPr>
            <a:spLocks noGrp="1"/>
          </p:cNvSpPr>
          <p:nvPr>
            <p:ph type="body" sz="quarter" idx="19" hasCustomPrompt="1"/>
          </p:nvPr>
        </p:nvSpPr>
        <p:spPr>
          <a:xfrm>
            <a:off x="6237602" y="5499100"/>
            <a:ext cx="5648398" cy="450850"/>
          </a:xfrm>
        </p:spPr>
        <p:txBody>
          <a:bodyPr/>
          <a:lstStyle>
            <a:lvl1pPr marL="0" indent="0">
              <a:buNone/>
              <a:defRPr sz="1200" b="1"/>
            </a:lvl1pPr>
            <a:lvl2pPr>
              <a:defRPr sz="1200" b="1"/>
            </a:lvl2pPr>
            <a:lvl3pPr>
              <a:defRPr sz="1200" b="1"/>
            </a:lvl3pPr>
            <a:lvl4pPr>
              <a:defRPr sz="1200" b="1"/>
            </a:lvl4pPr>
            <a:lvl5pPr>
              <a:defRPr sz="1200" b="1"/>
            </a:lvl5pPr>
          </a:lstStyle>
          <a:p>
            <a:pPr lvl="0"/>
            <a:r>
              <a:rPr lang="en-US" dirty="0"/>
              <a:t>Name, Job Title</a:t>
            </a:r>
          </a:p>
        </p:txBody>
      </p:sp>
    </p:spTree>
    <p:extLst>
      <p:ext uri="{BB962C8B-B14F-4D97-AF65-F5344CB8AC3E}">
        <p14:creationId xmlns:p14="http://schemas.microsoft.com/office/powerpoint/2010/main" val="264091646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Generic cover with supergraphic_1">
    <p:spTree>
      <p:nvGrpSpPr>
        <p:cNvPr id="1" name=""/>
        <p:cNvGrpSpPr/>
        <p:nvPr/>
      </p:nvGrpSpPr>
      <p:grpSpPr>
        <a:xfrm>
          <a:off x="0" y="0"/>
          <a:ext cx="0" cy="0"/>
          <a:chOff x="0" y="0"/>
          <a:chExt cx="0" cy="0"/>
        </a:xfrm>
      </p:grpSpPr>
      <p:pic>
        <p:nvPicPr>
          <p:cNvPr id="9" name="Picture 8" descr="A city skyline at night&#10;&#10;Description automatically generated">
            <a:extLst>
              <a:ext uri="{FF2B5EF4-FFF2-40B4-BE49-F238E27FC236}">
                <a16:creationId xmlns:a16="http://schemas.microsoft.com/office/drawing/2014/main" id="{8023B119-BF14-0762-F3EF-63C9E5A9C2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304800"/>
            <a:ext cx="11581200" cy="3881177"/>
          </a:xfrm>
          <a:prstGeom prst="rect">
            <a:avLst/>
          </a:prstGeom>
        </p:spPr>
      </p:pic>
      <p:sp>
        <p:nvSpPr>
          <p:cNvPr id="6" name="Parallelogram 5">
            <a:extLst>
              <a:ext uri="{FF2B5EF4-FFF2-40B4-BE49-F238E27FC236}">
                <a16:creationId xmlns:a16="http://schemas.microsoft.com/office/drawing/2014/main" id="{0E1B6B13-5282-0107-6418-11F68AA95B7A}"/>
              </a:ext>
            </a:extLst>
          </p:cNvPr>
          <p:cNvSpPr/>
          <p:nvPr userDrawn="1"/>
        </p:nvSpPr>
        <p:spPr>
          <a:xfrm>
            <a:off x="1734960" y="304800"/>
            <a:ext cx="3780186" cy="3880800"/>
          </a:xfrm>
          <a:prstGeom prst="parallelogram">
            <a:avLst>
              <a:gd name="adj" fmla="val 34323"/>
            </a:avLst>
          </a:prstGeom>
          <a:solidFill>
            <a:schemeClr val="bg1">
              <a:alpha val="2120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947878-4CC5-2F38-EC5C-CE288DFC692B}"/>
              </a:ext>
            </a:extLst>
          </p:cNvPr>
          <p:cNvSpPr>
            <a:spLocks noGrp="1"/>
          </p:cNvSpPr>
          <p:nvPr>
            <p:ph type="ctrTitle" hasCustomPrompt="1"/>
          </p:nvPr>
        </p:nvSpPr>
        <p:spPr>
          <a:xfrm>
            <a:off x="306000" y="4550400"/>
            <a:ext cx="11581200" cy="360000"/>
          </a:xfrm>
        </p:spPr>
        <p:txBody>
          <a:bodyPr anchor="ctr"/>
          <a:lstStyle>
            <a:lvl1pPr algn="l">
              <a:defRPr sz="2400"/>
            </a:lvl1pPr>
          </a:lstStyle>
          <a:p>
            <a:r>
              <a:rPr lang="en-US" dirty="0"/>
              <a:t>Title</a:t>
            </a:r>
            <a:endParaRPr lang="en-GB" dirty="0"/>
          </a:p>
        </p:txBody>
      </p:sp>
      <p:sp>
        <p:nvSpPr>
          <p:cNvPr id="3" name="Subtitle 2">
            <a:extLst>
              <a:ext uri="{FF2B5EF4-FFF2-40B4-BE49-F238E27FC236}">
                <a16:creationId xmlns:a16="http://schemas.microsoft.com/office/drawing/2014/main" id="{FC404444-F2E0-6C9C-4C6D-05AB61391266}"/>
              </a:ext>
            </a:extLst>
          </p:cNvPr>
          <p:cNvSpPr>
            <a:spLocks noGrp="1"/>
          </p:cNvSpPr>
          <p:nvPr>
            <p:ph type="subTitle" idx="1" hasCustomPrompt="1"/>
          </p:nvPr>
        </p:nvSpPr>
        <p:spPr>
          <a:xfrm>
            <a:off x="306000" y="4910400"/>
            <a:ext cx="11581200" cy="360000"/>
          </a:xfrm>
        </p:spPr>
        <p:txBody>
          <a:bodyPr/>
          <a:lstStyle>
            <a:lvl1pPr marL="0" indent="0" algn="l">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endParaRPr lang="en-GB" dirty="0"/>
          </a:p>
        </p:txBody>
      </p:sp>
      <p:sp>
        <p:nvSpPr>
          <p:cNvPr id="11" name="Text Placeholder 10">
            <a:extLst>
              <a:ext uri="{FF2B5EF4-FFF2-40B4-BE49-F238E27FC236}">
                <a16:creationId xmlns:a16="http://schemas.microsoft.com/office/drawing/2014/main" id="{A4795539-9F7B-3A76-36CE-3A8633FDF0EB}"/>
              </a:ext>
            </a:extLst>
          </p:cNvPr>
          <p:cNvSpPr>
            <a:spLocks noGrp="1"/>
          </p:cNvSpPr>
          <p:nvPr>
            <p:ph type="body" sz="quarter" idx="11" hasCustomPrompt="1"/>
          </p:nvPr>
        </p:nvSpPr>
        <p:spPr>
          <a:xfrm>
            <a:off x="306000" y="6249600"/>
            <a:ext cx="9000000" cy="360000"/>
          </a:xfrm>
        </p:spPr>
        <p:txBody>
          <a:bodyPr/>
          <a:lstStyle>
            <a:lvl1pPr marL="0" indent="0">
              <a:buNone/>
              <a:defRPr sz="2000">
                <a:solidFill>
                  <a:schemeClr val="tx1"/>
                </a:solidFill>
              </a:defRPr>
            </a:lvl1pPr>
          </a:lstStyle>
          <a:p>
            <a:pPr lvl="0"/>
            <a:r>
              <a:rPr lang="en-US" dirty="0"/>
              <a:t>Name, Date, Year</a:t>
            </a:r>
            <a:endParaRPr lang="en-GB" dirty="0"/>
          </a:p>
        </p:txBody>
      </p:sp>
      <p:pic>
        <p:nvPicPr>
          <p:cNvPr id="8" name="Grafik 11">
            <a:extLst>
              <a:ext uri="{FF2B5EF4-FFF2-40B4-BE49-F238E27FC236}">
                <a16:creationId xmlns:a16="http://schemas.microsoft.com/office/drawing/2014/main" id="{C49F509A-5A14-7D77-3597-0A9DBA965A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11963" y="6164039"/>
            <a:ext cx="1080000" cy="454961"/>
          </a:xfrm>
          <a:prstGeom prst="rect">
            <a:avLst/>
          </a:prstGeom>
        </p:spPr>
      </p:pic>
    </p:spTree>
    <p:extLst>
      <p:ext uri="{BB962C8B-B14F-4D97-AF65-F5344CB8AC3E}">
        <p14:creationId xmlns:p14="http://schemas.microsoft.com/office/powerpoint/2010/main" val="3214049958"/>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lternative_Quote layou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E644ABC-A943-3ED6-C41B-5AFF1F1E01A8}"/>
              </a:ext>
            </a:extLst>
          </p:cNvPr>
          <p:cNvSpPr/>
          <p:nvPr userDrawn="1"/>
        </p:nvSpPr>
        <p:spPr>
          <a:xfrm>
            <a:off x="7569201" y="1"/>
            <a:ext cx="4622800" cy="685481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40BEE27-6D9E-2EA1-121A-B2BD253AB8CA}"/>
              </a:ext>
            </a:extLst>
          </p:cNvPr>
          <p:cNvSpPr>
            <a:spLocks noGrp="1"/>
          </p:cNvSpPr>
          <p:nvPr>
            <p:ph type="title" hasCustomPrompt="1"/>
          </p:nvPr>
        </p:nvSpPr>
        <p:spPr>
          <a:xfrm>
            <a:off x="306000" y="306000"/>
            <a:ext cx="5648400" cy="360000"/>
          </a:xfrm>
        </p:spPr>
        <p:txBody>
          <a:bodyPr anchor="ctr"/>
          <a:lstStyle>
            <a:lvl1pPr>
              <a:defRPr/>
            </a:lvl1pPr>
          </a:lstStyle>
          <a:p>
            <a:r>
              <a:rPr lang="en-US" dirty="0"/>
              <a:t>Title</a:t>
            </a:r>
            <a:endParaRPr lang="en-GB" dirty="0"/>
          </a:p>
        </p:txBody>
      </p:sp>
      <p:sp>
        <p:nvSpPr>
          <p:cNvPr id="3" name="Date Placeholder 2">
            <a:extLst>
              <a:ext uri="{FF2B5EF4-FFF2-40B4-BE49-F238E27FC236}">
                <a16:creationId xmlns:a16="http://schemas.microsoft.com/office/drawing/2014/main" id="{78A4EC3D-D47F-716A-A151-ADE5FB2C0D15}"/>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12C25ECD-39EC-4E11-7048-B8F19CE2AAFA}"/>
              </a:ext>
            </a:extLst>
          </p:cNvPr>
          <p:cNvSpPr>
            <a:spLocks noGrp="1"/>
          </p:cNvSpPr>
          <p:nvPr>
            <p:ph type="ftr" sz="quarter" idx="11"/>
          </p:nvPr>
        </p:nvSpPr>
        <p:spPr/>
        <p:txBody>
          <a:bodyPr/>
          <a:lstStyle/>
          <a:p>
            <a:r>
              <a:rPr lang="en-GB"/>
              <a:t>Digitalization in Forvis Mazars</a:t>
            </a:r>
            <a:endParaRPr lang="en-GB" dirty="0"/>
          </a:p>
        </p:txBody>
      </p:sp>
      <p:sp>
        <p:nvSpPr>
          <p:cNvPr id="5" name="Slide Number Placeholder 4">
            <a:extLst>
              <a:ext uri="{FF2B5EF4-FFF2-40B4-BE49-F238E27FC236}">
                <a16:creationId xmlns:a16="http://schemas.microsoft.com/office/drawing/2014/main" id="{37252932-21A5-5D5D-CBD0-B1D05162BFF2}"/>
              </a:ext>
            </a:extLst>
          </p:cNvPr>
          <p:cNvSpPr>
            <a:spLocks noGrp="1"/>
          </p:cNvSpPr>
          <p:nvPr>
            <p:ph type="sldNum" sz="quarter" idx="12"/>
          </p:nvPr>
        </p:nvSpPr>
        <p:spPr/>
        <p:txBody>
          <a:bodyPr/>
          <a:lstStyle/>
          <a:p>
            <a:fld id="{721C06D9-4617-44B0-8711-1EF1C439A609}" type="slidenum">
              <a:rPr lang="en-GB" smtClean="0"/>
              <a:pPr/>
              <a:t>‹#›</a:t>
            </a:fld>
            <a:endParaRPr lang="en-GB" dirty="0"/>
          </a:p>
        </p:txBody>
      </p:sp>
      <p:sp>
        <p:nvSpPr>
          <p:cNvPr id="6" name="Text Placeholder 6">
            <a:extLst>
              <a:ext uri="{FF2B5EF4-FFF2-40B4-BE49-F238E27FC236}">
                <a16:creationId xmlns:a16="http://schemas.microsoft.com/office/drawing/2014/main" id="{0202DCC5-A246-1BAC-FE34-93992F42C806}"/>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dirty="0"/>
              <a:t>Subtitle</a:t>
            </a:r>
            <a:endParaRPr lang="en-GB" dirty="0"/>
          </a:p>
        </p:txBody>
      </p:sp>
      <p:sp>
        <p:nvSpPr>
          <p:cNvPr id="9" name="Text Placeholder 8">
            <a:extLst>
              <a:ext uri="{FF2B5EF4-FFF2-40B4-BE49-F238E27FC236}">
                <a16:creationId xmlns:a16="http://schemas.microsoft.com/office/drawing/2014/main" id="{75E81BA9-7009-A36E-9F02-FC2536F7D46E}"/>
              </a:ext>
            </a:extLst>
          </p:cNvPr>
          <p:cNvSpPr>
            <a:spLocks noGrp="1"/>
          </p:cNvSpPr>
          <p:nvPr>
            <p:ph type="body" sz="quarter" idx="15" hasCustomPrompt="1"/>
          </p:nvPr>
        </p:nvSpPr>
        <p:spPr>
          <a:xfrm>
            <a:off x="7997735" y="1260000"/>
            <a:ext cx="3748720" cy="4239100"/>
          </a:xfrm>
        </p:spPr>
        <p:txBody>
          <a:bodyPr/>
          <a:lstStyle>
            <a:lvl1pPr marL="120650" indent="-120650">
              <a:buNone/>
              <a:defRPr sz="2400" b="0"/>
            </a:lvl1pPr>
            <a:lvl2pPr marL="176213" indent="0">
              <a:buNone/>
              <a:defRPr sz="2400" b="1"/>
            </a:lvl2pPr>
            <a:lvl3pPr marL="357188" indent="0">
              <a:buNone/>
              <a:defRPr sz="2400" b="1"/>
            </a:lvl3pPr>
            <a:lvl4pPr marL="534988" indent="0">
              <a:buNone/>
              <a:defRPr sz="2400" b="1"/>
            </a:lvl4pPr>
            <a:lvl5pPr marL="715963" indent="0">
              <a:buNone/>
              <a:defRPr sz="2400" b="1"/>
            </a:lvl5pPr>
          </a:lstStyle>
          <a:p>
            <a:pPr lvl="0"/>
            <a:r>
              <a:rPr lang="en-US" dirty="0"/>
              <a:t>“Click to edit Master text styles</a:t>
            </a:r>
          </a:p>
        </p:txBody>
      </p:sp>
      <p:sp>
        <p:nvSpPr>
          <p:cNvPr id="8" name="Text Placeholder 8">
            <a:extLst>
              <a:ext uri="{FF2B5EF4-FFF2-40B4-BE49-F238E27FC236}">
                <a16:creationId xmlns:a16="http://schemas.microsoft.com/office/drawing/2014/main" id="{F8DBE469-FA96-A611-CE98-0F2F91BDD651}"/>
              </a:ext>
            </a:extLst>
          </p:cNvPr>
          <p:cNvSpPr>
            <a:spLocks noGrp="1"/>
          </p:cNvSpPr>
          <p:nvPr>
            <p:ph type="body" sz="quarter" idx="14" hasCustomPrompt="1"/>
          </p:nvPr>
        </p:nvSpPr>
        <p:spPr>
          <a:xfrm>
            <a:off x="305997" y="1260000"/>
            <a:ext cx="720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1" name="Content Placeholder 10">
            <a:extLst>
              <a:ext uri="{FF2B5EF4-FFF2-40B4-BE49-F238E27FC236}">
                <a16:creationId xmlns:a16="http://schemas.microsoft.com/office/drawing/2014/main" id="{F390D26B-A5B3-53AF-787D-CA185DA722E3}"/>
              </a:ext>
            </a:extLst>
          </p:cNvPr>
          <p:cNvSpPr>
            <a:spLocks noGrp="1"/>
          </p:cNvSpPr>
          <p:nvPr>
            <p:ph sz="quarter" idx="18"/>
          </p:nvPr>
        </p:nvSpPr>
        <p:spPr>
          <a:xfrm>
            <a:off x="305998" y="1692000"/>
            <a:ext cx="7200000" cy="425795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12" name="Text Placeholder 12">
            <a:extLst>
              <a:ext uri="{FF2B5EF4-FFF2-40B4-BE49-F238E27FC236}">
                <a16:creationId xmlns:a16="http://schemas.microsoft.com/office/drawing/2014/main" id="{29C61118-65C4-E1C5-E036-604CF0B059E8}"/>
              </a:ext>
            </a:extLst>
          </p:cNvPr>
          <p:cNvSpPr>
            <a:spLocks noGrp="1"/>
          </p:cNvSpPr>
          <p:nvPr>
            <p:ph type="body" sz="quarter" idx="19" hasCustomPrompt="1"/>
          </p:nvPr>
        </p:nvSpPr>
        <p:spPr>
          <a:xfrm>
            <a:off x="7997735" y="5499100"/>
            <a:ext cx="3748720" cy="450850"/>
          </a:xfrm>
        </p:spPr>
        <p:txBody>
          <a:bodyPr/>
          <a:lstStyle>
            <a:lvl1pPr marL="0" indent="0">
              <a:buNone/>
              <a:defRPr sz="1200" b="1"/>
            </a:lvl1pPr>
            <a:lvl2pPr>
              <a:defRPr sz="1200" b="1"/>
            </a:lvl2pPr>
            <a:lvl3pPr>
              <a:defRPr sz="1200" b="1"/>
            </a:lvl3pPr>
            <a:lvl4pPr>
              <a:defRPr sz="1200" b="1"/>
            </a:lvl4pPr>
            <a:lvl5pPr>
              <a:defRPr sz="1200" b="1"/>
            </a:lvl5pPr>
          </a:lstStyle>
          <a:p>
            <a:pPr lvl="0"/>
            <a:r>
              <a:rPr lang="en-US" dirty="0"/>
              <a:t>Name, Job Title</a:t>
            </a:r>
          </a:p>
        </p:txBody>
      </p:sp>
    </p:spTree>
    <p:extLst>
      <p:ext uri="{BB962C8B-B14F-4D97-AF65-F5344CB8AC3E}">
        <p14:creationId xmlns:p14="http://schemas.microsoft.com/office/powerpoint/2010/main" val="2651509866"/>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lumns with right highligh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59F930D-35CB-01D0-4761-E9A6692624F6}"/>
              </a:ext>
            </a:extLst>
          </p:cNvPr>
          <p:cNvSpPr/>
          <p:nvPr userDrawn="1"/>
        </p:nvSpPr>
        <p:spPr>
          <a:xfrm>
            <a:off x="7569201" y="1"/>
            <a:ext cx="4622800" cy="685481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32FAA43-049E-0EDB-73E3-7ED4429EAC21}"/>
              </a:ext>
            </a:extLst>
          </p:cNvPr>
          <p:cNvSpPr>
            <a:spLocks noGrp="1"/>
          </p:cNvSpPr>
          <p:nvPr>
            <p:ph type="title" hasCustomPrompt="1"/>
          </p:nvPr>
        </p:nvSpPr>
        <p:spPr>
          <a:xfrm>
            <a:off x="306000" y="306000"/>
            <a:ext cx="5648400" cy="360000"/>
          </a:xfrm>
        </p:spPr>
        <p:txBody>
          <a:bodyPr/>
          <a:lstStyle>
            <a:lvl1pPr>
              <a:defRPr/>
            </a:lvl1pPr>
          </a:lstStyle>
          <a:p>
            <a:r>
              <a:rPr lang="en-US" dirty="0"/>
              <a:t>Title</a:t>
            </a:r>
            <a:endParaRPr lang="en-GB" dirty="0"/>
          </a:p>
        </p:txBody>
      </p:sp>
      <p:sp>
        <p:nvSpPr>
          <p:cNvPr id="3" name="Date Placeholder 2">
            <a:extLst>
              <a:ext uri="{FF2B5EF4-FFF2-40B4-BE49-F238E27FC236}">
                <a16:creationId xmlns:a16="http://schemas.microsoft.com/office/drawing/2014/main" id="{7BB65ECB-6708-A610-4029-A91BD50C7BF5}"/>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E33E1FAB-C451-E465-8500-00AEE22D82FB}"/>
              </a:ext>
            </a:extLst>
          </p:cNvPr>
          <p:cNvSpPr>
            <a:spLocks noGrp="1"/>
          </p:cNvSpPr>
          <p:nvPr>
            <p:ph type="ftr" sz="quarter" idx="11"/>
          </p:nvPr>
        </p:nvSpPr>
        <p:spPr/>
        <p:txBody>
          <a:bodyPr/>
          <a:lstStyle/>
          <a:p>
            <a:r>
              <a:rPr lang="en-GB"/>
              <a:t>Digitalization in Forvis Mazars</a:t>
            </a:r>
            <a:endParaRPr lang="en-GB" dirty="0"/>
          </a:p>
        </p:txBody>
      </p:sp>
      <p:sp>
        <p:nvSpPr>
          <p:cNvPr id="5" name="Slide Number Placeholder 4">
            <a:extLst>
              <a:ext uri="{FF2B5EF4-FFF2-40B4-BE49-F238E27FC236}">
                <a16:creationId xmlns:a16="http://schemas.microsoft.com/office/drawing/2014/main" id="{AEB4D2BA-FFC1-18C8-F9F3-DBECD87DE183}"/>
              </a:ext>
            </a:extLst>
          </p:cNvPr>
          <p:cNvSpPr>
            <a:spLocks noGrp="1"/>
          </p:cNvSpPr>
          <p:nvPr>
            <p:ph type="sldNum" sz="quarter" idx="12"/>
          </p:nvPr>
        </p:nvSpPr>
        <p:spPr/>
        <p:txBody>
          <a:bodyPr/>
          <a:lstStyle/>
          <a:p>
            <a:fld id="{721C06D9-4617-44B0-8711-1EF1C439A609}" type="slidenum">
              <a:rPr lang="en-GB" smtClean="0"/>
              <a:pPr/>
              <a:t>‹#›</a:t>
            </a:fld>
            <a:endParaRPr lang="en-GB" dirty="0"/>
          </a:p>
        </p:txBody>
      </p:sp>
      <p:sp>
        <p:nvSpPr>
          <p:cNvPr id="6" name="Text Placeholder 6">
            <a:extLst>
              <a:ext uri="{FF2B5EF4-FFF2-40B4-BE49-F238E27FC236}">
                <a16:creationId xmlns:a16="http://schemas.microsoft.com/office/drawing/2014/main" id="{75F5A8C2-A4E5-0B25-09CD-E49B87376758}"/>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dirty="0"/>
              <a:t>Subtitle</a:t>
            </a:r>
            <a:endParaRPr lang="en-GB" dirty="0"/>
          </a:p>
        </p:txBody>
      </p:sp>
      <p:pic>
        <p:nvPicPr>
          <p:cNvPr id="8" name="Picture 7" descr="Blue letters on a black background&#10;&#10;Description automatically generated">
            <a:extLst>
              <a:ext uri="{FF2B5EF4-FFF2-40B4-BE49-F238E27FC236}">
                <a16:creationId xmlns:a16="http://schemas.microsoft.com/office/drawing/2014/main" id="{C31CD433-4D6D-8EAB-439A-3F97BE7866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1963" y="6164997"/>
            <a:ext cx="1080000" cy="454003"/>
          </a:xfrm>
          <a:prstGeom prst="rect">
            <a:avLst/>
          </a:prstGeom>
        </p:spPr>
      </p:pic>
      <p:sp>
        <p:nvSpPr>
          <p:cNvPr id="11" name="Content Placeholder 9">
            <a:extLst>
              <a:ext uri="{FF2B5EF4-FFF2-40B4-BE49-F238E27FC236}">
                <a16:creationId xmlns:a16="http://schemas.microsoft.com/office/drawing/2014/main" id="{92E247C2-C9E4-83C5-F04A-E5EA50CF0DAD}"/>
              </a:ext>
            </a:extLst>
          </p:cNvPr>
          <p:cNvSpPr>
            <a:spLocks noGrp="1"/>
          </p:cNvSpPr>
          <p:nvPr>
            <p:ph sz="quarter" idx="15"/>
          </p:nvPr>
        </p:nvSpPr>
        <p:spPr>
          <a:xfrm>
            <a:off x="7876131" y="1258888"/>
            <a:ext cx="4011069" cy="4691062"/>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14" name="Text Placeholder 8">
            <a:extLst>
              <a:ext uri="{FF2B5EF4-FFF2-40B4-BE49-F238E27FC236}">
                <a16:creationId xmlns:a16="http://schemas.microsoft.com/office/drawing/2014/main" id="{DFC463AB-4BD2-49D5-767F-54FC8EA65B16}"/>
              </a:ext>
            </a:extLst>
          </p:cNvPr>
          <p:cNvSpPr>
            <a:spLocks noGrp="1"/>
          </p:cNvSpPr>
          <p:nvPr>
            <p:ph type="body" sz="quarter" idx="14" hasCustomPrompt="1"/>
          </p:nvPr>
        </p:nvSpPr>
        <p:spPr>
          <a:xfrm>
            <a:off x="305997" y="1260000"/>
            <a:ext cx="6958402"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5" name="Content Placeholder 10">
            <a:extLst>
              <a:ext uri="{FF2B5EF4-FFF2-40B4-BE49-F238E27FC236}">
                <a16:creationId xmlns:a16="http://schemas.microsoft.com/office/drawing/2014/main" id="{271815FF-0161-8C49-AB75-C04614AA1BB6}"/>
              </a:ext>
            </a:extLst>
          </p:cNvPr>
          <p:cNvSpPr>
            <a:spLocks noGrp="1"/>
          </p:cNvSpPr>
          <p:nvPr>
            <p:ph sz="quarter" idx="18"/>
          </p:nvPr>
        </p:nvSpPr>
        <p:spPr>
          <a:xfrm>
            <a:off x="305998" y="1692000"/>
            <a:ext cx="6958402" cy="425795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Tree>
    <p:extLst>
      <p:ext uri="{BB962C8B-B14F-4D97-AF65-F5344CB8AC3E}">
        <p14:creationId xmlns:p14="http://schemas.microsoft.com/office/powerpoint/2010/main" val="2700108508"/>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Vlastní rozložení">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6774D-425F-4BC0-2A89-D4FFAD2D27AF}"/>
              </a:ext>
            </a:extLst>
          </p:cNvPr>
          <p:cNvSpPr>
            <a:spLocks noGrp="1"/>
          </p:cNvSpPr>
          <p:nvPr>
            <p:ph type="title" hasCustomPrompt="1"/>
          </p:nvPr>
        </p:nvSpPr>
        <p:spPr>
          <a:xfrm>
            <a:off x="306000" y="306000"/>
            <a:ext cx="5648400" cy="360000"/>
          </a:xfrm>
        </p:spPr>
        <p:txBody>
          <a:bodyPr/>
          <a:lstStyle>
            <a:lvl1pPr>
              <a:defRPr/>
            </a:lvl1pPr>
          </a:lstStyle>
          <a:p>
            <a:r>
              <a:rPr lang="en-US" dirty="0"/>
              <a:t>Title</a:t>
            </a:r>
            <a:endParaRPr lang="en-GB" dirty="0"/>
          </a:p>
        </p:txBody>
      </p:sp>
      <p:sp>
        <p:nvSpPr>
          <p:cNvPr id="3" name="Date Placeholder 2">
            <a:extLst>
              <a:ext uri="{FF2B5EF4-FFF2-40B4-BE49-F238E27FC236}">
                <a16:creationId xmlns:a16="http://schemas.microsoft.com/office/drawing/2014/main" id="{7ECD2A33-8FED-378E-7CD7-17B365A7EE5E}"/>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C4581165-1F65-1CE8-67D1-821449075D53}"/>
              </a:ext>
            </a:extLst>
          </p:cNvPr>
          <p:cNvSpPr>
            <a:spLocks noGrp="1"/>
          </p:cNvSpPr>
          <p:nvPr>
            <p:ph type="ftr" sz="quarter" idx="11"/>
          </p:nvPr>
        </p:nvSpPr>
        <p:spPr/>
        <p:txBody>
          <a:bodyPr/>
          <a:lstStyle/>
          <a:p>
            <a:r>
              <a:rPr lang="en-GB"/>
              <a:t>Digitalization in Forvis Mazars</a:t>
            </a:r>
            <a:endParaRPr lang="en-GB" dirty="0"/>
          </a:p>
        </p:txBody>
      </p:sp>
      <p:sp>
        <p:nvSpPr>
          <p:cNvPr id="5" name="Slide Number Placeholder 4">
            <a:extLst>
              <a:ext uri="{FF2B5EF4-FFF2-40B4-BE49-F238E27FC236}">
                <a16:creationId xmlns:a16="http://schemas.microsoft.com/office/drawing/2014/main" id="{FBEC5859-8CFE-67C8-1FC8-66D5E71B9837}"/>
              </a:ext>
            </a:extLst>
          </p:cNvPr>
          <p:cNvSpPr>
            <a:spLocks noGrp="1"/>
          </p:cNvSpPr>
          <p:nvPr>
            <p:ph type="sldNum" sz="quarter" idx="12"/>
          </p:nvPr>
        </p:nvSpPr>
        <p:spPr/>
        <p:txBody>
          <a:bodyPr/>
          <a:lstStyle/>
          <a:p>
            <a:fld id="{721C06D9-4617-44B0-8711-1EF1C439A609}" type="slidenum">
              <a:rPr lang="en-GB" smtClean="0"/>
              <a:pPr/>
              <a:t>‹#›</a:t>
            </a:fld>
            <a:endParaRPr lang="en-GB" dirty="0"/>
          </a:p>
        </p:txBody>
      </p:sp>
      <p:sp>
        <p:nvSpPr>
          <p:cNvPr id="6" name="Text Placeholder 6">
            <a:extLst>
              <a:ext uri="{FF2B5EF4-FFF2-40B4-BE49-F238E27FC236}">
                <a16:creationId xmlns:a16="http://schemas.microsoft.com/office/drawing/2014/main" id="{8D3BA3C3-C7E2-5DDF-A5DF-F098DEE555F9}"/>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dirty="0"/>
              <a:t>Subtitle</a:t>
            </a:r>
            <a:endParaRPr lang="en-GB" dirty="0"/>
          </a:p>
        </p:txBody>
      </p:sp>
    </p:spTree>
    <p:extLst>
      <p:ext uri="{BB962C8B-B14F-4D97-AF65-F5344CB8AC3E}">
        <p14:creationId xmlns:p14="http://schemas.microsoft.com/office/powerpoint/2010/main" val="1330838445"/>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BEE27-6D9E-2EA1-121A-B2BD253AB8CA}"/>
              </a:ext>
            </a:extLst>
          </p:cNvPr>
          <p:cNvSpPr>
            <a:spLocks noGrp="1"/>
          </p:cNvSpPr>
          <p:nvPr>
            <p:ph type="title" hasCustomPrompt="1"/>
          </p:nvPr>
        </p:nvSpPr>
        <p:spPr>
          <a:xfrm>
            <a:off x="306000" y="306000"/>
            <a:ext cx="5648400" cy="360000"/>
          </a:xfrm>
        </p:spPr>
        <p:txBody>
          <a:bodyPr anchor="ctr"/>
          <a:lstStyle>
            <a:lvl1pPr>
              <a:defRPr/>
            </a:lvl1pPr>
          </a:lstStyle>
          <a:p>
            <a:r>
              <a:rPr lang="en-US" dirty="0"/>
              <a:t>Title</a:t>
            </a:r>
            <a:endParaRPr lang="en-GB" dirty="0"/>
          </a:p>
        </p:txBody>
      </p:sp>
      <p:sp>
        <p:nvSpPr>
          <p:cNvPr id="3" name="Date Placeholder 2">
            <a:extLst>
              <a:ext uri="{FF2B5EF4-FFF2-40B4-BE49-F238E27FC236}">
                <a16:creationId xmlns:a16="http://schemas.microsoft.com/office/drawing/2014/main" id="{78A4EC3D-D47F-716A-A151-ADE5FB2C0D15}"/>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12C25ECD-39EC-4E11-7048-B8F19CE2AAFA}"/>
              </a:ext>
            </a:extLst>
          </p:cNvPr>
          <p:cNvSpPr>
            <a:spLocks noGrp="1"/>
          </p:cNvSpPr>
          <p:nvPr>
            <p:ph type="ftr" sz="quarter" idx="11"/>
          </p:nvPr>
        </p:nvSpPr>
        <p:spPr/>
        <p:txBody>
          <a:bodyPr/>
          <a:lstStyle/>
          <a:p>
            <a:r>
              <a:rPr lang="en-GB"/>
              <a:t>Digitalization in Forvis Mazars</a:t>
            </a:r>
            <a:endParaRPr lang="en-GB" dirty="0"/>
          </a:p>
        </p:txBody>
      </p:sp>
      <p:sp>
        <p:nvSpPr>
          <p:cNvPr id="5" name="Slide Number Placeholder 4">
            <a:extLst>
              <a:ext uri="{FF2B5EF4-FFF2-40B4-BE49-F238E27FC236}">
                <a16:creationId xmlns:a16="http://schemas.microsoft.com/office/drawing/2014/main" id="{37252932-21A5-5D5D-CBD0-B1D05162BFF2}"/>
              </a:ext>
            </a:extLst>
          </p:cNvPr>
          <p:cNvSpPr>
            <a:spLocks noGrp="1"/>
          </p:cNvSpPr>
          <p:nvPr>
            <p:ph type="sldNum" sz="quarter" idx="12"/>
          </p:nvPr>
        </p:nvSpPr>
        <p:spPr/>
        <p:txBody>
          <a:bodyPr/>
          <a:lstStyle/>
          <a:p>
            <a:fld id="{721C06D9-4617-44B0-8711-1EF1C439A609}" type="slidenum">
              <a:rPr lang="en-GB" smtClean="0"/>
              <a:pPr/>
              <a:t>‹#›</a:t>
            </a:fld>
            <a:endParaRPr lang="en-GB" dirty="0"/>
          </a:p>
        </p:txBody>
      </p:sp>
      <p:sp>
        <p:nvSpPr>
          <p:cNvPr id="6" name="Text Placeholder 6">
            <a:extLst>
              <a:ext uri="{FF2B5EF4-FFF2-40B4-BE49-F238E27FC236}">
                <a16:creationId xmlns:a16="http://schemas.microsoft.com/office/drawing/2014/main" id="{0202DCC5-A246-1BAC-FE34-93992F42C806}"/>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dirty="0"/>
              <a:t>Subtitle</a:t>
            </a:r>
            <a:endParaRPr lang="en-GB" dirty="0"/>
          </a:p>
        </p:txBody>
      </p:sp>
      <p:sp>
        <p:nvSpPr>
          <p:cNvPr id="15" name="Text Placeholder 14">
            <a:extLst>
              <a:ext uri="{FF2B5EF4-FFF2-40B4-BE49-F238E27FC236}">
                <a16:creationId xmlns:a16="http://schemas.microsoft.com/office/drawing/2014/main" id="{672A2661-F0D3-EA1A-1204-1F0DD202305C}"/>
              </a:ext>
            </a:extLst>
          </p:cNvPr>
          <p:cNvSpPr>
            <a:spLocks noGrp="1"/>
          </p:cNvSpPr>
          <p:nvPr>
            <p:ph type="body" sz="quarter" idx="14" hasCustomPrompt="1"/>
          </p:nvPr>
        </p:nvSpPr>
        <p:spPr>
          <a:xfrm>
            <a:off x="306000" y="1260000"/>
            <a:ext cx="3276128" cy="360000"/>
          </a:xfrm>
        </p:spPr>
        <p:txBody>
          <a:bodyPr/>
          <a:lstStyle>
            <a:lvl1pPr marL="0" indent="0">
              <a:buNone/>
              <a:defRPr/>
            </a:lvl1pPr>
          </a:lstStyle>
          <a:p>
            <a:pPr lvl="0"/>
            <a:r>
              <a:rPr lang="en-US" dirty="0"/>
              <a:t>Our team</a:t>
            </a:r>
            <a:endParaRPr lang="en-GB" dirty="0"/>
          </a:p>
        </p:txBody>
      </p:sp>
      <p:sp>
        <p:nvSpPr>
          <p:cNvPr id="17" name="Text Placeholder 16">
            <a:extLst>
              <a:ext uri="{FF2B5EF4-FFF2-40B4-BE49-F238E27FC236}">
                <a16:creationId xmlns:a16="http://schemas.microsoft.com/office/drawing/2014/main" id="{06AAF7BD-B690-19AE-85DD-D64C07178B94}"/>
              </a:ext>
            </a:extLst>
          </p:cNvPr>
          <p:cNvSpPr>
            <a:spLocks noGrp="1"/>
          </p:cNvSpPr>
          <p:nvPr>
            <p:ph type="body" sz="quarter" idx="15"/>
          </p:nvPr>
        </p:nvSpPr>
        <p:spPr>
          <a:xfrm>
            <a:off x="304800" y="1692000"/>
            <a:ext cx="3277200" cy="1501775"/>
          </a:xfrm>
        </p:spPr>
        <p:txBody>
          <a:bodyPr/>
          <a:lstStyle>
            <a:lvl1pPr marL="0" indent="0">
              <a:buNone/>
              <a:defRPr sz="2400" b="1"/>
            </a:lvl1pPr>
            <a:lvl2pPr marL="176213" indent="0">
              <a:buNone/>
              <a:defRPr sz="2400" b="1"/>
            </a:lvl2pPr>
            <a:lvl3pPr marL="357188" indent="0">
              <a:buNone/>
              <a:defRPr sz="2400" b="1"/>
            </a:lvl3pPr>
            <a:lvl4pPr marL="534988" indent="0">
              <a:buNone/>
              <a:defRPr sz="2400" b="1"/>
            </a:lvl4pPr>
            <a:lvl5pPr marL="715963" indent="0">
              <a:buNone/>
              <a:defRPr sz="2400" b="1"/>
            </a:lvl5pPr>
          </a:lstStyle>
          <a:p>
            <a:pPr lvl="0"/>
            <a:r>
              <a:rPr lang="cs-CZ"/>
              <a:t>Po kliknutí můžete upravovat styly textu v předloze.</a:t>
            </a:r>
          </a:p>
        </p:txBody>
      </p:sp>
      <p:sp>
        <p:nvSpPr>
          <p:cNvPr id="20" name="Picture Placeholder 19">
            <a:extLst>
              <a:ext uri="{FF2B5EF4-FFF2-40B4-BE49-F238E27FC236}">
                <a16:creationId xmlns:a16="http://schemas.microsoft.com/office/drawing/2014/main" id="{8D23521A-6BFC-0413-2BE0-68637565C490}"/>
              </a:ext>
            </a:extLst>
          </p:cNvPr>
          <p:cNvSpPr>
            <a:spLocks noGrp="1"/>
          </p:cNvSpPr>
          <p:nvPr>
            <p:ph type="pic" sz="quarter" idx="16"/>
          </p:nvPr>
        </p:nvSpPr>
        <p:spPr>
          <a:xfrm>
            <a:off x="3821498" y="1260000"/>
            <a:ext cx="1638000" cy="1638000"/>
          </a:xfrm>
          <a:solidFill>
            <a:schemeClr val="bg1">
              <a:lumMod val="95000"/>
            </a:schemeClr>
          </a:solidFill>
        </p:spPr>
        <p:txBody>
          <a:bodyPr anchor="ctr"/>
          <a:lstStyle>
            <a:lvl1pPr marL="0" indent="0" algn="ctr">
              <a:buNone/>
              <a:defRPr/>
            </a:lvl1pPr>
          </a:lstStyle>
          <a:p>
            <a:r>
              <a:rPr lang="cs-CZ"/>
              <a:t>Kliknutím na ikonu přidáte obrázek.</a:t>
            </a:r>
            <a:endParaRPr lang="en-GB"/>
          </a:p>
        </p:txBody>
      </p:sp>
      <p:sp>
        <p:nvSpPr>
          <p:cNvPr id="21" name="Picture Placeholder 19">
            <a:extLst>
              <a:ext uri="{FF2B5EF4-FFF2-40B4-BE49-F238E27FC236}">
                <a16:creationId xmlns:a16="http://schemas.microsoft.com/office/drawing/2014/main" id="{777DA299-DF9F-AA0B-EBD9-B89A2B27B94D}"/>
              </a:ext>
            </a:extLst>
          </p:cNvPr>
          <p:cNvSpPr>
            <a:spLocks noGrp="1"/>
          </p:cNvSpPr>
          <p:nvPr>
            <p:ph type="pic" sz="quarter" idx="17"/>
          </p:nvPr>
        </p:nvSpPr>
        <p:spPr>
          <a:xfrm>
            <a:off x="7973498" y="1260000"/>
            <a:ext cx="1638000" cy="1638000"/>
          </a:xfrm>
          <a:solidFill>
            <a:schemeClr val="bg1">
              <a:lumMod val="95000"/>
            </a:schemeClr>
          </a:solidFill>
        </p:spPr>
        <p:txBody>
          <a:bodyPr anchor="ctr"/>
          <a:lstStyle>
            <a:lvl1pPr marL="0" indent="0" algn="ctr">
              <a:buNone/>
              <a:defRPr/>
            </a:lvl1pPr>
          </a:lstStyle>
          <a:p>
            <a:r>
              <a:rPr lang="cs-CZ"/>
              <a:t>Kliknutím na ikonu přidáte obrázek.</a:t>
            </a:r>
            <a:endParaRPr lang="en-GB"/>
          </a:p>
        </p:txBody>
      </p:sp>
      <p:sp>
        <p:nvSpPr>
          <p:cNvPr id="22" name="Picture Placeholder 19">
            <a:extLst>
              <a:ext uri="{FF2B5EF4-FFF2-40B4-BE49-F238E27FC236}">
                <a16:creationId xmlns:a16="http://schemas.microsoft.com/office/drawing/2014/main" id="{9EDEE6B0-32AE-5C3F-B6C7-53332D9C70E4}"/>
              </a:ext>
            </a:extLst>
          </p:cNvPr>
          <p:cNvSpPr>
            <a:spLocks noGrp="1"/>
          </p:cNvSpPr>
          <p:nvPr>
            <p:ph type="pic" sz="quarter" idx="18"/>
          </p:nvPr>
        </p:nvSpPr>
        <p:spPr>
          <a:xfrm>
            <a:off x="3821498" y="3652524"/>
            <a:ext cx="1638000" cy="1638000"/>
          </a:xfrm>
          <a:solidFill>
            <a:schemeClr val="bg1">
              <a:lumMod val="95000"/>
            </a:schemeClr>
          </a:solidFill>
        </p:spPr>
        <p:txBody>
          <a:bodyPr anchor="ctr"/>
          <a:lstStyle>
            <a:lvl1pPr marL="0" indent="0" algn="ctr">
              <a:buNone/>
              <a:defRPr/>
            </a:lvl1pPr>
          </a:lstStyle>
          <a:p>
            <a:r>
              <a:rPr lang="cs-CZ"/>
              <a:t>Kliknutím na ikonu přidáte obrázek.</a:t>
            </a:r>
            <a:endParaRPr lang="en-GB"/>
          </a:p>
        </p:txBody>
      </p:sp>
      <p:sp>
        <p:nvSpPr>
          <p:cNvPr id="23" name="Picture Placeholder 19">
            <a:extLst>
              <a:ext uri="{FF2B5EF4-FFF2-40B4-BE49-F238E27FC236}">
                <a16:creationId xmlns:a16="http://schemas.microsoft.com/office/drawing/2014/main" id="{62F9F762-D9F9-DA71-29D1-C79016D1A8D0}"/>
              </a:ext>
            </a:extLst>
          </p:cNvPr>
          <p:cNvSpPr>
            <a:spLocks noGrp="1"/>
          </p:cNvSpPr>
          <p:nvPr>
            <p:ph type="pic" sz="quarter" idx="19"/>
          </p:nvPr>
        </p:nvSpPr>
        <p:spPr>
          <a:xfrm>
            <a:off x="7973498" y="3652524"/>
            <a:ext cx="1638000" cy="1638000"/>
          </a:xfrm>
          <a:solidFill>
            <a:schemeClr val="bg1">
              <a:lumMod val="95000"/>
            </a:schemeClr>
          </a:solidFill>
        </p:spPr>
        <p:txBody>
          <a:bodyPr anchor="ctr"/>
          <a:lstStyle>
            <a:lvl1pPr marL="0" indent="0" algn="ctr">
              <a:buNone/>
              <a:defRPr/>
            </a:lvl1pPr>
          </a:lstStyle>
          <a:p>
            <a:r>
              <a:rPr lang="cs-CZ"/>
              <a:t>Kliknutím na ikonu přidáte obrázek.</a:t>
            </a:r>
            <a:endParaRPr lang="en-GB"/>
          </a:p>
        </p:txBody>
      </p:sp>
      <p:sp>
        <p:nvSpPr>
          <p:cNvPr id="25" name="Text Placeholder 24">
            <a:extLst>
              <a:ext uri="{FF2B5EF4-FFF2-40B4-BE49-F238E27FC236}">
                <a16:creationId xmlns:a16="http://schemas.microsoft.com/office/drawing/2014/main" id="{E33872C5-04BF-F8E7-4D24-9D0D57B1BB24}"/>
              </a:ext>
            </a:extLst>
          </p:cNvPr>
          <p:cNvSpPr>
            <a:spLocks noGrp="1"/>
          </p:cNvSpPr>
          <p:nvPr>
            <p:ph type="body" sz="quarter" idx="20" hasCustomPrompt="1"/>
          </p:nvPr>
        </p:nvSpPr>
        <p:spPr>
          <a:xfrm>
            <a:off x="5706949" y="2117664"/>
            <a:ext cx="2027051" cy="360000"/>
          </a:xfrm>
        </p:spPr>
        <p:txBody>
          <a:bodyPr/>
          <a:lstStyle>
            <a:lvl1pPr marL="0" indent="0">
              <a:buNone/>
              <a:defRPr b="1"/>
            </a:lvl1pPr>
          </a:lstStyle>
          <a:p>
            <a:pPr lvl="0"/>
            <a:r>
              <a:rPr lang="en-US" dirty="0"/>
              <a:t>Name surname</a:t>
            </a:r>
            <a:endParaRPr lang="en-GB" dirty="0"/>
          </a:p>
        </p:txBody>
      </p:sp>
      <p:sp>
        <p:nvSpPr>
          <p:cNvPr id="26" name="Text Placeholder 24">
            <a:extLst>
              <a:ext uri="{FF2B5EF4-FFF2-40B4-BE49-F238E27FC236}">
                <a16:creationId xmlns:a16="http://schemas.microsoft.com/office/drawing/2014/main" id="{FBD4C676-D3A0-7C78-8E0C-1156D9E4EFC2}"/>
              </a:ext>
            </a:extLst>
          </p:cNvPr>
          <p:cNvSpPr>
            <a:spLocks noGrp="1"/>
          </p:cNvSpPr>
          <p:nvPr>
            <p:ph type="body" sz="quarter" idx="21" hasCustomPrompt="1"/>
          </p:nvPr>
        </p:nvSpPr>
        <p:spPr>
          <a:xfrm>
            <a:off x="5706949" y="2538000"/>
            <a:ext cx="2027051" cy="360000"/>
          </a:xfrm>
        </p:spPr>
        <p:txBody>
          <a:bodyPr/>
          <a:lstStyle>
            <a:lvl1pPr marL="0" indent="0">
              <a:buNone/>
              <a:defRPr b="0"/>
            </a:lvl1pPr>
          </a:lstStyle>
          <a:p>
            <a:pPr lvl="0"/>
            <a:r>
              <a:rPr lang="en-US" dirty="0"/>
              <a:t>Job title</a:t>
            </a:r>
            <a:endParaRPr lang="en-GB" dirty="0"/>
          </a:p>
        </p:txBody>
      </p:sp>
      <p:sp>
        <p:nvSpPr>
          <p:cNvPr id="27" name="Text Placeholder 24">
            <a:extLst>
              <a:ext uri="{FF2B5EF4-FFF2-40B4-BE49-F238E27FC236}">
                <a16:creationId xmlns:a16="http://schemas.microsoft.com/office/drawing/2014/main" id="{5A2D47DF-6C80-9D62-8F40-BED8626C265A}"/>
              </a:ext>
            </a:extLst>
          </p:cNvPr>
          <p:cNvSpPr>
            <a:spLocks noGrp="1"/>
          </p:cNvSpPr>
          <p:nvPr>
            <p:ph type="body" sz="quarter" idx="22" hasCustomPrompt="1"/>
          </p:nvPr>
        </p:nvSpPr>
        <p:spPr>
          <a:xfrm>
            <a:off x="9858949" y="2117664"/>
            <a:ext cx="2027051" cy="360000"/>
          </a:xfrm>
        </p:spPr>
        <p:txBody>
          <a:bodyPr/>
          <a:lstStyle>
            <a:lvl1pPr marL="0" indent="0">
              <a:buNone/>
              <a:defRPr b="1"/>
            </a:lvl1pPr>
          </a:lstStyle>
          <a:p>
            <a:pPr lvl="0"/>
            <a:r>
              <a:rPr lang="en-US" dirty="0"/>
              <a:t>Name surname</a:t>
            </a:r>
            <a:endParaRPr lang="en-GB" dirty="0"/>
          </a:p>
        </p:txBody>
      </p:sp>
      <p:sp>
        <p:nvSpPr>
          <p:cNvPr id="28" name="Text Placeholder 24">
            <a:extLst>
              <a:ext uri="{FF2B5EF4-FFF2-40B4-BE49-F238E27FC236}">
                <a16:creationId xmlns:a16="http://schemas.microsoft.com/office/drawing/2014/main" id="{124E0AA2-5A10-C4F8-7FF7-3331E936DA95}"/>
              </a:ext>
            </a:extLst>
          </p:cNvPr>
          <p:cNvSpPr>
            <a:spLocks noGrp="1"/>
          </p:cNvSpPr>
          <p:nvPr>
            <p:ph type="body" sz="quarter" idx="23" hasCustomPrompt="1"/>
          </p:nvPr>
        </p:nvSpPr>
        <p:spPr>
          <a:xfrm>
            <a:off x="9858949" y="2538000"/>
            <a:ext cx="2027051" cy="360000"/>
          </a:xfrm>
        </p:spPr>
        <p:txBody>
          <a:bodyPr/>
          <a:lstStyle>
            <a:lvl1pPr marL="0" indent="0">
              <a:buNone/>
              <a:defRPr b="0"/>
            </a:lvl1pPr>
          </a:lstStyle>
          <a:p>
            <a:pPr lvl="0"/>
            <a:r>
              <a:rPr lang="en-US" dirty="0"/>
              <a:t>Job title</a:t>
            </a:r>
            <a:endParaRPr lang="en-GB" dirty="0"/>
          </a:p>
        </p:txBody>
      </p:sp>
      <p:sp>
        <p:nvSpPr>
          <p:cNvPr id="29" name="Text Placeholder 24">
            <a:extLst>
              <a:ext uri="{FF2B5EF4-FFF2-40B4-BE49-F238E27FC236}">
                <a16:creationId xmlns:a16="http://schemas.microsoft.com/office/drawing/2014/main" id="{8BDB34A3-36A9-DFDC-3C94-2120F1A7EB46}"/>
              </a:ext>
            </a:extLst>
          </p:cNvPr>
          <p:cNvSpPr>
            <a:spLocks noGrp="1"/>
          </p:cNvSpPr>
          <p:nvPr>
            <p:ph type="body" sz="quarter" idx="24" hasCustomPrompt="1"/>
          </p:nvPr>
        </p:nvSpPr>
        <p:spPr>
          <a:xfrm>
            <a:off x="5706949" y="4510188"/>
            <a:ext cx="2027051" cy="360000"/>
          </a:xfrm>
        </p:spPr>
        <p:txBody>
          <a:bodyPr/>
          <a:lstStyle>
            <a:lvl1pPr marL="0" indent="0">
              <a:buNone/>
              <a:defRPr b="1"/>
            </a:lvl1pPr>
          </a:lstStyle>
          <a:p>
            <a:pPr lvl="0"/>
            <a:r>
              <a:rPr lang="en-US" dirty="0"/>
              <a:t>Name surname</a:t>
            </a:r>
            <a:endParaRPr lang="en-GB" dirty="0"/>
          </a:p>
        </p:txBody>
      </p:sp>
      <p:sp>
        <p:nvSpPr>
          <p:cNvPr id="30" name="Text Placeholder 24">
            <a:extLst>
              <a:ext uri="{FF2B5EF4-FFF2-40B4-BE49-F238E27FC236}">
                <a16:creationId xmlns:a16="http://schemas.microsoft.com/office/drawing/2014/main" id="{A3717ED6-BDEA-E997-D0EF-C7FC7E6B0A2F}"/>
              </a:ext>
            </a:extLst>
          </p:cNvPr>
          <p:cNvSpPr>
            <a:spLocks noGrp="1"/>
          </p:cNvSpPr>
          <p:nvPr>
            <p:ph type="body" sz="quarter" idx="25" hasCustomPrompt="1"/>
          </p:nvPr>
        </p:nvSpPr>
        <p:spPr>
          <a:xfrm>
            <a:off x="5706949" y="4930524"/>
            <a:ext cx="2027051" cy="360000"/>
          </a:xfrm>
        </p:spPr>
        <p:txBody>
          <a:bodyPr/>
          <a:lstStyle>
            <a:lvl1pPr marL="0" indent="0">
              <a:buNone/>
              <a:defRPr b="0"/>
            </a:lvl1pPr>
          </a:lstStyle>
          <a:p>
            <a:pPr lvl="0"/>
            <a:r>
              <a:rPr lang="en-US" dirty="0"/>
              <a:t>Job title</a:t>
            </a:r>
            <a:endParaRPr lang="en-GB" dirty="0"/>
          </a:p>
        </p:txBody>
      </p:sp>
      <p:sp>
        <p:nvSpPr>
          <p:cNvPr id="31" name="Text Placeholder 24">
            <a:extLst>
              <a:ext uri="{FF2B5EF4-FFF2-40B4-BE49-F238E27FC236}">
                <a16:creationId xmlns:a16="http://schemas.microsoft.com/office/drawing/2014/main" id="{46608C4E-A3D0-8547-0277-9E3C281776B0}"/>
              </a:ext>
            </a:extLst>
          </p:cNvPr>
          <p:cNvSpPr>
            <a:spLocks noGrp="1"/>
          </p:cNvSpPr>
          <p:nvPr>
            <p:ph type="body" sz="quarter" idx="26" hasCustomPrompt="1"/>
          </p:nvPr>
        </p:nvSpPr>
        <p:spPr>
          <a:xfrm>
            <a:off x="9858949" y="4510188"/>
            <a:ext cx="2027051" cy="360000"/>
          </a:xfrm>
        </p:spPr>
        <p:txBody>
          <a:bodyPr/>
          <a:lstStyle>
            <a:lvl1pPr marL="0" indent="0">
              <a:buNone/>
              <a:defRPr b="1"/>
            </a:lvl1pPr>
          </a:lstStyle>
          <a:p>
            <a:pPr lvl="0"/>
            <a:r>
              <a:rPr lang="en-US" dirty="0"/>
              <a:t>Name surname</a:t>
            </a:r>
            <a:endParaRPr lang="en-GB" dirty="0"/>
          </a:p>
        </p:txBody>
      </p:sp>
      <p:sp>
        <p:nvSpPr>
          <p:cNvPr id="32" name="Text Placeholder 24">
            <a:extLst>
              <a:ext uri="{FF2B5EF4-FFF2-40B4-BE49-F238E27FC236}">
                <a16:creationId xmlns:a16="http://schemas.microsoft.com/office/drawing/2014/main" id="{2F90C55D-5300-4742-EBF6-164AB6B4FC38}"/>
              </a:ext>
            </a:extLst>
          </p:cNvPr>
          <p:cNvSpPr>
            <a:spLocks noGrp="1"/>
          </p:cNvSpPr>
          <p:nvPr>
            <p:ph type="body" sz="quarter" idx="27" hasCustomPrompt="1"/>
          </p:nvPr>
        </p:nvSpPr>
        <p:spPr>
          <a:xfrm>
            <a:off x="9858949" y="4930524"/>
            <a:ext cx="2027051" cy="360000"/>
          </a:xfrm>
        </p:spPr>
        <p:txBody>
          <a:bodyPr/>
          <a:lstStyle>
            <a:lvl1pPr marL="0" indent="0">
              <a:buNone/>
              <a:defRPr b="0"/>
            </a:lvl1pPr>
          </a:lstStyle>
          <a:p>
            <a:pPr lvl="0"/>
            <a:r>
              <a:rPr lang="en-US" dirty="0"/>
              <a:t>Job title</a:t>
            </a:r>
            <a:endParaRPr lang="en-GB" dirty="0"/>
          </a:p>
        </p:txBody>
      </p:sp>
    </p:spTree>
    <p:extLst>
      <p:ext uri="{BB962C8B-B14F-4D97-AF65-F5344CB8AC3E}">
        <p14:creationId xmlns:p14="http://schemas.microsoft.com/office/powerpoint/2010/main" val="2577402494"/>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am 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D119A-5205-549D-6A59-CF6BFED54E12}"/>
              </a:ext>
            </a:extLst>
          </p:cNvPr>
          <p:cNvSpPr>
            <a:spLocks noGrp="1"/>
          </p:cNvSpPr>
          <p:nvPr>
            <p:ph type="title" hasCustomPrompt="1"/>
          </p:nvPr>
        </p:nvSpPr>
        <p:spPr>
          <a:xfrm>
            <a:off x="306000" y="306000"/>
            <a:ext cx="5648400" cy="360000"/>
          </a:xfrm>
        </p:spPr>
        <p:txBody>
          <a:bodyPr anchor="ctr"/>
          <a:lstStyle>
            <a:lvl1pPr>
              <a:defRPr/>
            </a:lvl1pPr>
          </a:lstStyle>
          <a:p>
            <a:r>
              <a:rPr lang="en-US" dirty="0"/>
              <a:t>Title</a:t>
            </a:r>
            <a:endParaRPr lang="en-GB" dirty="0"/>
          </a:p>
        </p:txBody>
      </p:sp>
      <p:sp>
        <p:nvSpPr>
          <p:cNvPr id="3" name="Date Placeholder 2">
            <a:extLst>
              <a:ext uri="{FF2B5EF4-FFF2-40B4-BE49-F238E27FC236}">
                <a16:creationId xmlns:a16="http://schemas.microsoft.com/office/drawing/2014/main" id="{52C064FE-D615-C9B5-75EB-0193E382BF59}"/>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AFE10F5C-6B52-D19B-BD1F-10CBDAB3DF61}"/>
              </a:ext>
            </a:extLst>
          </p:cNvPr>
          <p:cNvSpPr>
            <a:spLocks noGrp="1"/>
          </p:cNvSpPr>
          <p:nvPr>
            <p:ph type="ftr" sz="quarter" idx="11"/>
          </p:nvPr>
        </p:nvSpPr>
        <p:spPr/>
        <p:txBody>
          <a:bodyPr/>
          <a:lstStyle/>
          <a:p>
            <a:r>
              <a:rPr lang="en-GB"/>
              <a:t>Digitalization in Forvis Mazars</a:t>
            </a:r>
            <a:endParaRPr lang="en-GB" dirty="0"/>
          </a:p>
        </p:txBody>
      </p:sp>
      <p:sp>
        <p:nvSpPr>
          <p:cNvPr id="5" name="Slide Number Placeholder 4">
            <a:extLst>
              <a:ext uri="{FF2B5EF4-FFF2-40B4-BE49-F238E27FC236}">
                <a16:creationId xmlns:a16="http://schemas.microsoft.com/office/drawing/2014/main" id="{8CE66C31-CED2-A64E-05C1-0BADF0DA9BA3}"/>
              </a:ext>
            </a:extLst>
          </p:cNvPr>
          <p:cNvSpPr>
            <a:spLocks noGrp="1"/>
          </p:cNvSpPr>
          <p:nvPr>
            <p:ph type="sldNum" sz="quarter" idx="12"/>
          </p:nvPr>
        </p:nvSpPr>
        <p:spPr/>
        <p:txBody>
          <a:bodyPr/>
          <a:lstStyle/>
          <a:p>
            <a:fld id="{721C06D9-4617-44B0-8711-1EF1C439A609}" type="slidenum">
              <a:rPr lang="en-GB" smtClean="0"/>
              <a:pPr/>
              <a:t>‹#›</a:t>
            </a:fld>
            <a:endParaRPr lang="en-GB" dirty="0"/>
          </a:p>
        </p:txBody>
      </p:sp>
      <p:sp>
        <p:nvSpPr>
          <p:cNvPr id="8" name="Text Placeholder 6">
            <a:extLst>
              <a:ext uri="{FF2B5EF4-FFF2-40B4-BE49-F238E27FC236}">
                <a16:creationId xmlns:a16="http://schemas.microsoft.com/office/drawing/2014/main" id="{98E2DB3B-3EB6-21F1-DD6A-DB825E3FBF02}"/>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dirty="0"/>
              <a:t>Subtitle</a:t>
            </a:r>
            <a:endParaRPr lang="en-GB" dirty="0"/>
          </a:p>
        </p:txBody>
      </p:sp>
      <p:sp>
        <p:nvSpPr>
          <p:cNvPr id="9" name="Text Placeholder 8">
            <a:extLst>
              <a:ext uri="{FF2B5EF4-FFF2-40B4-BE49-F238E27FC236}">
                <a16:creationId xmlns:a16="http://schemas.microsoft.com/office/drawing/2014/main" id="{D5A7CD79-A047-3B0B-707A-9346E33EB891}"/>
              </a:ext>
            </a:extLst>
          </p:cNvPr>
          <p:cNvSpPr>
            <a:spLocks noGrp="1"/>
          </p:cNvSpPr>
          <p:nvPr>
            <p:ph type="body" sz="quarter" idx="23" hasCustomPrompt="1"/>
          </p:nvPr>
        </p:nvSpPr>
        <p:spPr>
          <a:xfrm>
            <a:off x="305997"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1" name="Picture Placeholder 10">
            <a:extLst>
              <a:ext uri="{FF2B5EF4-FFF2-40B4-BE49-F238E27FC236}">
                <a16:creationId xmlns:a16="http://schemas.microsoft.com/office/drawing/2014/main" id="{4B40880E-2441-2036-7E0C-9AF61B5CE48A}"/>
              </a:ext>
            </a:extLst>
          </p:cNvPr>
          <p:cNvSpPr>
            <a:spLocks noGrp="1"/>
          </p:cNvSpPr>
          <p:nvPr>
            <p:ph type="pic" sz="quarter" idx="24"/>
          </p:nvPr>
        </p:nvSpPr>
        <p:spPr>
          <a:xfrm>
            <a:off x="306388" y="1909999"/>
            <a:ext cx="900000" cy="900000"/>
          </a:xfrm>
          <a:solidFill>
            <a:schemeClr val="bg1">
              <a:lumMod val="95000"/>
            </a:schemeClr>
          </a:solidFill>
        </p:spPr>
        <p:txBody>
          <a:bodyPr anchor="ctr"/>
          <a:lstStyle>
            <a:lvl1pPr marL="0" indent="0" algn="ctr">
              <a:buNone/>
              <a:defRPr/>
            </a:lvl1pPr>
          </a:lstStyle>
          <a:p>
            <a:r>
              <a:rPr lang="cs-CZ"/>
              <a:t>Kliknutím na ikonu přidáte obrázek.</a:t>
            </a:r>
            <a:endParaRPr lang="en-GB" dirty="0"/>
          </a:p>
        </p:txBody>
      </p:sp>
      <p:sp>
        <p:nvSpPr>
          <p:cNvPr id="13" name="Text Placeholder 12">
            <a:extLst>
              <a:ext uri="{FF2B5EF4-FFF2-40B4-BE49-F238E27FC236}">
                <a16:creationId xmlns:a16="http://schemas.microsoft.com/office/drawing/2014/main" id="{011E5CD3-DC74-79A2-F9C5-9B34E0A4C000}"/>
              </a:ext>
            </a:extLst>
          </p:cNvPr>
          <p:cNvSpPr>
            <a:spLocks noGrp="1"/>
          </p:cNvSpPr>
          <p:nvPr>
            <p:ph type="body" sz="quarter" idx="25" hasCustomPrompt="1"/>
          </p:nvPr>
        </p:nvSpPr>
        <p:spPr>
          <a:xfrm>
            <a:off x="1352550" y="2069979"/>
            <a:ext cx="2520000" cy="270000"/>
          </a:xfrm>
        </p:spPr>
        <p:txBody>
          <a:bodyPr/>
          <a:lstStyle>
            <a:lvl1pPr marL="0" indent="0">
              <a:buNone/>
              <a:defRPr b="1"/>
            </a:lvl1pPr>
            <a:lvl2pPr>
              <a:defRPr b="1"/>
            </a:lvl2pPr>
            <a:lvl3pPr>
              <a:defRPr b="1"/>
            </a:lvl3pPr>
            <a:lvl4pPr>
              <a:defRPr b="1"/>
            </a:lvl4pPr>
            <a:lvl5pPr>
              <a:defRPr b="1"/>
            </a:lvl5pPr>
          </a:lstStyle>
          <a:p>
            <a:pPr lvl="0"/>
            <a:r>
              <a:rPr lang="en-US" dirty="0"/>
              <a:t>Name</a:t>
            </a:r>
          </a:p>
        </p:txBody>
      </p:sp>
      <p:sp>
        <p:nvSpPr>
          <p:cNvPr id="14" name="Text Placeholder 12">
            <a:extLst>
              <a:ext uri="{FF2B5EF4-FFF2-40B4-BE49-F238E27FC236}">
                <a16:creationId xmlns:a16="http://schemas.microsoft.com/office/drawing/2014/main" id="{42D45A9F-31F5-55C8-2DA7-272DC34A4FDC}"/>
              </a:ext>
            </a:extLst>
          </p:cNvPr>
          <p:cNvSpPr>
            <a:spLocks noGrp="1"/>
          </p:cNvSpPr>
          <p:nvPr>
            <p:ph type="body" sz="quarter" idx="26" hasCustomPrompt="1"/>
          </p:nvPr>
        </p:nvSpPr>
        <p:spPr>
          <a:xfrm>
            <a:off x="1352550" y="2358978"/>
            <a:ext cx="2520000" cy="270000"/>
          </a:xfrm>
        </p:spPr>
        <p:txBody>
          <a:bodyPr/>
          <a:lstStyle>
            <a:lvl1pPr marL="0" indent="0">
              <a:buNone/>
              <a:defRPr b="0"/>
            </a:lvl1pPr>
            <a:lvl2pPr>
              <a:defRPr b="1"/>
            </a:lvl2pPr>
            <a:lvl3pPr>
              <a:defRPr b="1"/>
            </a:lvl3pPr>
            <a:lvl4pPr>
              <a:defRPr b="1"/>
            </a:lvl4pPr>
            <a:lvl5pPr>
              <a:defRPr b="1"/>
            </a:lvl5pPr>
          </a:lstStyle>
          <a:p>
            <a:pPr lvl="0"/>
            <a:r>
              <a:rPr lang="en-US" dirty="0"/>
              <a:t>Job title, location</a:t>
            </a:r>
          </a:p>
        </p:txBody>
      </p:sp>
      <p:sp>
        <p:nvSpPr>
          <p:cNvPr id="15" name="Picture Placeholder 10">
            <a:extLst>
              <a:ext uri="{FF2B5EF4-FFF2-40B4-BE49-F238E27FC236}">
                <a16:creationId xmlns:a16="http://schemas.microsoft.com/office/drawing/2014/main" id="{0EB16D30-D682-728D-096A-539D025158CE}"/>
              </a:ext>
            </a:extLst>
          </p:cNvPr>
          <p:cNvSpPr>
            <a:spLocks noGrp="1"/>
          </p:cNvSpPr>
          <p:nvPr>
            <p:ph type="pic" sz="quarter" idx="27"/>
          </p:nvPr>
        </p:nvSpPr>
        <p:spPr>
          <a:xfrm>
            <a:off x="306388" y="3263224"/>
            <a:ext cx="900000" cy="900000"/>
          </a:xfrm>
          <a:solidFill>
            <a:schemeClr val="bg1">
              <a:lumMod val="95000"/>
            </a:schemeClr>
          </a:solidFill>
        </p:spPr>
        <p:txBody>
          <a:bodyPr anchor="ctr"/>
          <a:lstStyle>
            <a:lvl1pPr marL="0" indent="0" algn="ctr">
              <a:buNone/>
              <a:defRPr/>
            </a:lvl1pPr>
          </a:lstStyle>
          <a:p>
            <a:r>
              <a:rPr lang="cs-CZ"/>
              <a:t>Kliknutím na ikonu přidáte obrázek.</a:t>
            </a:r>
            <a:endParaRPr lang="en-GB"/>
          </a:p>
        </p:txBody>
      </p:sp>
      <p:sp>
        <p:nvSpPr>
          <p:cNvPr id="16" name="Text Placeholder 12">
            <a:extLst>
              <a:ext uri="{FF2B5EF4-FFF2-40B4-BE49-F238E27FC236}">
                <a16:creationId xmlns:a16="http://schemas.microsoft.com/office/drawing/2014/main" id="{51516F45-D716-2ECB-DE30-47451F44508D}"/>
              </a:ext>
            </a:extLst>
          </p:cNvPr>
          <p:cNvSpPr>
            <a:spLocks noGrp="1"/>
          </p:cNvSpPr>
          <p:nvPr>
            <p:ph type="body" sz="quarter" idx="28" hasCustomPrompt="1"/>
          </p:nvPr>
        </p:nvSpPr>
        <p:spPr>
          <a:xfrm>
            <a:off x="1352550" y="3435428"/>
            <a:ext cx="2520000" cy="270000"/>
          </a:xfrm>
        </p:spPr>
        <p:txBody>
          <a:bodyPr/>
          <a:lstStyle>
            <a:lvl1pPr marL="0" indent="0">
              <a:buNone/>
              <a:defRPr b="1"/>
            </a:lvl1pPr>
            <a:lvl2pPr>
              <a:defRPr b="1"/>
            </a:lvl2pPr>
            <a:lvl3pPr>
              <a:defRPr b="1"/>
            </a:lvl3pPr>
            <a:lvl4pPr>
              <a:defRPr b="1"/>
            </a:lvl4pPr>
            <a:lvl5pPr>
              <a:defRPr b="1"/>
            </a:lvl5pPr>
          </a:lstStyle>
          <a:p>
            <a:pPr lvl="0"/>
            <a:r>
              <a:rPr lang="en-US" dirty="0"/>
              <a:t>Name</a:t>
            </a:r>
          </a:p>
        </p:txBody>
      </p:sp>
      <p:sp>
        <p:nvSpPr>
          <p:cNvPr id="17" name="Text Placeholder 12">
            <a:extLst>
              <a:ext uri="{FF2B5EF4-FFF2-40B4-BE49-F238E27FC236}">
                <a16:creationId xmlns:a16="http://schemas.microsoft.com/office/drawing/2014/main" id="{F9034FFE-349E-57E0-A97B-B0259AF286CC}"/>
              </a:ext>
            </a:extLst>
          </p:cNvPr>
          <p:cNvSpPr>
            <a:spLocks noGrp="1"/>
          </p:cNvSpPr>
          <p:nvPr>
            <p:ph type="body" sz="quarter" idx="29" hasCustomPrompt="1"/>
          </p:nvPr>
        </p:nvSpPr>
        <p:spPr>
          <a:xfrm>
            <a:off x="1352550" y="3721178"/>
            <a:ext cx="2520000" cy="270000"/>
          </a:xfrm>
        </p:spPr>
        <p:txBody>
          <a:bodyPr/>
          <a:lstStyle>
            <a:lvl1pPr marL="0" indent="0">
              <a:buNone/>
              <a:defRPr b="0"/>
            </a:lvl1pPr>
            <a:lvl2pPr>
              <a:defRPr b="1"/>
            </a:lvl2pPr>
            <a:lvl3pPr>
              <a:defRPr b="1"/>
            </a:lvl3pPr>
            <a:lvl4pPr>
              <a:defRPr b="1"/>
            </a:lvl4pPr>
            <a:lvl5pPr>
              <a:defRPr b="1"/>
            </a:lvl5pPr>
          </a:lstStyle>
          <a:p>
            <a:pPr lvl="0"/>
            <a:r>
              <a:rPr lang="en-US" dirty="0"/>
              <a:t>Job title, location</a:t>
            </a:r>
          </a:p>
        </p:txBody>
      </p:sp>
      <p:sp>
        <p:nvSpPr>
          <p:cNvPr id="18" name="Picture Placeholder 10">
            <a:extLst>
              <a:ext uri="{FF2B5EF4-FFF2-40B4-BE49-F238E27FC236}">
                <a16:creationId xmlns:a16="http://schemas.microsoft.com/office/drawing/2014/main" id="{BC84830A-754F-D374-A275-A566E5B2F199}"/>
              </a:ext>
            </a:extLst>
          </p:cNvPr>
          <p:cNvSpPr>
            <a:spLocks noGrp="1"/>
          </p:cNvSpPr>
          <p:nvPr>
            <p:ph type="pic" sz="quarter" idx="30"/>
          </p:nvPr>
        </p:nvSpPr>
        <p:spPr>
          <a:xfrm>
            <a:off x="306388" y="4616449"/>
            <a:ext cx="900000" cy="900000"/>
          </a:xfrm>
          <a:solidFill>
            <a:schemeClr val="bg1">
              <a:lumMod val="95000"/>
            </a:schemeClr>
          </a:solidFill>
        </p:spPr>
        <p:txBody>
          <a:bodyPr anchor="ctr"/>
          <a:lstStyle>
            <a:lvl1pPr marL="0" indent="0" algn="ctr">
              <a:buNone/>
              <a:defRPr/>
            </a:lvl1pPr>
          </a:lstStyle>
          <a:p>
            <a:r>
              <a:rPr lang="cs-CZ"/>
              <a:t>Kliknutím na ikonu přidáte obrázek.</a:t>
            </a:r>
            <a:endParaRPr lang="en-GB"/>
          </a:p>
        </p:txBody>
      </p:sp>
      <p:sp>
        <p:nvSpPr>
          <p:cNvPr id="19" name="Text Placeholder 12">
            <a:extLst>
              <a:ext uri="{FF2B5EF4-FFF2-40B4-BE49-F238E27FC236}">
                <a16:creationId xmlns:a16="http://schemas.microsoft.com/office/drawing/2014/main" id="{87A6012A-D91F-C88E-5F6A-A0C9D7978C3C}"/>
              </a:ext>
            </a:extLst>
          </p:cNvPr>
          <p:cNvSpPr>
            <a:spLocks noGrp="1"/>
          </p:cNvSpPr>
          <p:nvPr>
            <p:ph type="body" sz="quarter" idx="31" hasCustomPrompt="1"/>
          </p:nvPr>
        </p:nvSpPr>
        <p:spPr>
          <a:xfrm>
            <a:off x="1352550" y="4787002"/>
            <a:ext cx="2520000" cy="270000"/>
          </a:xfrm>
        </p:spPr>
        <p:txBody>
          <a:bodyPr/>
          <a:lstStyle>
            <a:lvl1pPr marL="0" indent="0">
              <a:buNone/>
              <a:defRPr b="1"/>
            </a:lvl1pPr>
            <a:lvl2pPr>
              <a:defRPr b="1"/>
            </a:lvl2pPr>
            <a:lvl3pPr>
              <a:defRPr b="1"/>
            </a:lvl3pPr>
            <a:lvl4pPr>
              <a:defRPr b="1"/>
            </a:lvl4pPr>
            <a:lvl5pPr>
              <a:defRPr b="1"/>
            </a:lvl5pPr>
          </a:lstStyle>
          <a:p>
            <a:pPr lvl="0"/>
            <a:r>
              <a:rPr lang="en-US" dirty="0"/>
              <a:t>Name</a:t>
            </a:r>
          </a:p>
        </p:txBody>
      </p:sp>
      <p:sp>
        <p:nvSpPr>
          <p:cNvPr id="20" name="Text Placeholder 12">
            <a:extLst>
              <a:ext uri="{FF2B5EF4-FFF2-40B4-BE49-F238E27FC236}">
                <a16:creationId xmlns:a16="http://schemas.microsoft.com/office/drawing/2014/main" id="{D799F34D-A198-85E8-B6FA-D894213C8C52}"/>
              </a:ext>
            </a:extLst>
          </p:cNvPr>
          <p:cNvSpPr>
            <a:spLocks noGrp="1"/>
          </p:cNvSpPr>
          <p:nvPr>
            <p:ph type="body" sz="quarter" idx="32" hasCustomPrompt="1"/>
          </p:nvPr>
        </p:nvSpPr>
        <p:spPr>
          <a:xfrm>
            <a:off x="1352550" y="5072752"/>
            <a:ext cx="2520000" cy="270000"/>
          </a:xfrm>
        </p:spPr>
        <p:txBody>
          <a:bodyPr/>
          <a:lstStyle>
            <a:lvl1pPr marL="0" indent="0">
              <a:buNone/>
              <a:defRPr b="0"/>
            </a:lvl1pPr>
            <a:lvl2pPr>
              <a:defRPr b="1"/>
            </a:lvl2pPr>
            <a:lvl3pPr>
              <a:defRPr b="1"/>
            </a:lvl3pPr>
            <a:lvl4pPr>
              <a:defRPr b="1"/>
            </a:lvl4pPr>
            <a:lvl5pPr>
              <a:defRPr b="1"/>
            </a:lvl5pPr>
          </a:lstStyle>
          <a:p>
            <a:pPr lvl="0"/>
            <a:r>
              <a:rPr lang="en-US" dirty="0"/>
              <a:t>Job title, location</a:t>
            </a:r>
          </a:p>
        </p:txBody>
      </p:sp>
      <p:sp>
        <p:nvSpPr>
          <p:cNvPr id="21" name="Picture Placeholder 10">
            <a:extLst>
              <a:ext uri="{FF2B5EF4-FFF2-40B4-BE49-F238E27FC236}">
                <a16:creationId xmlns:a16="http://schemas.microsoft.com/office/drawing/2014/main" id="{F6A0002E-ADB8-E7E8-623B-31F88EBD7456}"/>
              </a:ext>
            </a:extLst>
          </p:cNvPr>
          <p:cNvSpPr>
            <a:spLocks noGrp="1"/>
          </p:cNvSpPr>
          <p:nvPr>
            <p:ph type="pic" sz="quarter" idx="33"/>
          </p:nvPr>
        </p:nvSpPr>
        <p:spPr>
          <a:xfrm>
            <a:off x="6103938" y="1909999"/>
            <a:ext cx="900000" cy="900000"/>
          </a:xfrm>
          <a:solidFill>
            <a:schemeClr val="bg1">
              <a:lumMod val="95000"/>
            </a:schemeClr>
          </a:solidFill>
        </p:spPr>
        <p:txBody>
          <a:bodyPr anchor="ctr"/>
          <a:lstStyle>
            <a:lvl1pPr marL="0" indent="0" algn="ctr">
              <a:buNone/>
              <a:defRPr/>
            </a:lvl1pPr>
          </a:lstStyle>
          <a:p>
            <a:r>
              <a:rPr lang="cs-CZ"/>
              <a:t>Kliknutím na ikonu přidáte obrázek.</a:t>
            </a:r>
            <a:endParaRPr lang="en-GB"/>
          </a:p>
        </p:txBody>
      </p:sp>
      <p:sp>
        <p:nvSpPr>
          <p:cNvPr id="22" name="Text Placeholder 12">
            <a:extLst>
              <a:ext uri="{FF2B5EF4-FFF2-40B4-BE49-F238E27FC236}">
                <a16:creationId xmlns:a16="http://schemas.microsoft.com/office/drawing/2014/main" id="{D831397A-CDEC-9164-A6D0-2344B10DA3CC}"/>
              </a:ext>
            </a:extLst>
          </p:cNvPr>
          <p:cNvSpPr>
            <a:spLocks noGrp="1"/>
          </p:cNvSpPr>
          <p:nvPr>
            <p:ph type="body" sz="quarter" idx="34" hasCustomPrompt="1"/>
          </p:nvPr>
        </p:nvSpPr>
        <p:spPr>
          <a:xfrm>
            <a:off x="7150100" y="2069979"/>
            <a:ext cx="2520000" cy="270000"/>
          </a:xfrm>
        </p:spPr>
        <p:txBody>
          <a:bodyPr/>
          <a:lstStyle>
            <a:lvl1pPr marL="0" indent="0">
              <a:buNone/>
              <a:defRPr b="1"/>
            </a:lvl1pPr>
            <a:lvl2pPr>
              <a:defRPr b="1"/>
            </a:lvl2pPr>
            <a:lvl3pPr>
              <a:defRPr b="1"/>
            </a:lvl3pPr>
            <a:lvl4pPr>
              <a:defRPr b="1"/>
            </a:lvl4pPr>
            <a:lvl5pPr>
              <a:defRPr b="1"/>
            </a:lvl5pPr>
          </a:lstStyle>
          <a:p>
            <a:pPr lvl="0"/>
            <a:r>
              <a:rPr lang="en-US" dirty="0"/>
              <a:t>Name</a:t>
            </a:r>
          </a:p>
        </p:txBody>
      </p:sp>
      <p:sp>
        <p:nvSpPr>
          <p:cNvPr id="23" name="Text Placeholder 12">
            <a:extLst>
              <a:ext uri="{FF2B5EF4-FFF2-40B4-BE49-F238E27FC236}">
                <a16:creationId xmlns:a16="http://schemas.microsoft.com/office/drawing/2014/main" id="{92CEEA47-9458-21D6-F801-54AF0CCF87EC}"/>
              </a:ext>
            </a:extLst>
          </p:cNvPr>
          <p:cNvSpPr>
            <a:spLocks noGrp="1"/>
          </p:cNvSpPr>
          <p:nvPr>
            <p:ph type="body" sz="quarter" idx="35" hasCustomPrompt="1"/>
          </p:nvPr>
        </p:nvSpPr>
        <p:spPr>
          <a:xfrm>
            <a:off x="7150100" y="2355729"/>
            <a:ext cx="2520000" cy="270000"/>
          </a:xfrm>
        </p:spPr>
        <p:txBody>
          <a:bodyPr/>
          <a:lstStyle>
            <a:lvl1pPr marL="0" indent="0">
              <a:buNone/>
              <a:defRPr b="0"/>
            </a:lvl1pPr>
            <a:lvl2pPr>
              <a:defRPr b="1"/>
            </a:lvl2pPr>
            <a:lvl3pPr>
              <a:defRPr b="1"/>
            </a:lvl3pPr>
            <a:lvl4pPr>
              <a:defRPr b="1"/>
            </a:lvl4pPr>
            <a:lvl5pPr>
              <a:defRPr b="1"/>
            </a:lvl5pPr>
          </a:lstStyle>
          <a:p>
            <a:pPr lvl="0"/>
            <a:r>
              <a:rPr lang="en-US" dirty="0"/>
              <a:t>Job title, location</a:t>
            </a:r>
          </a:p>
        </p:txBody>
      </p:sp>
      <p:sp>
        <p:nvSpPr>
          <p:cNvPr id="24" name="Picture Placeholder 10">
            <a:extLst>
              <a:ext uri="{FF2B5EF4-FFF2-40B4-BE49-F238E27FC236}">
                <a16:creationId xmlns:a16="http://schemas.microsoft.com/office/drawing/2014/main" id="{B59B1DAC-4F74-27F5-E442-B0BF36F38D40}"/>
              </a:ext>
            </a:extLst>
          </p:cNvPr>
          <p:cNvSpPr>
            <a:spLocks noGrp="1"/>
          </p:cNvSpPr>
          <p:nvPr>
            <p:ph type="pic" sz="quarter" idx="36"/>
          </p:nvPr>
        </p:nvSpPr>
        <p:spPr>
          <a:xfrm>
            <a:off x="6103938" y="3263224"/>
            <a:ext cx="900000" cy="900000"/>
          </a:xfrm>
          <a:solidFill>
            <a:schemeClr val="bg1">
              <a:lumMod val="95000"/>
            </a:schemeClr>
          </a:solidFill>
        </p:spPr>
        <p:txBody>
          <a:bodyPr anchor="ctr"/>
          <a:lstStyle>
            <a:lvl1pPr marL="0" indent="0" algn="ctr">
              <a:buNone/>
              <a:defRPr/>
            </a:lvl1pPr>
          </a:lstStyle>
          <a:p>
            <a:r>
              <a:rPr lang="cs-CZ"/>
              <a:t>Kliknutím na ikonu přidáte obrázek.</a:t>
            </a:r>
            <a:endParaRPr lang="en-GB"/>
          </a:p>
        </p:txBody>
      </p:sp>
      <p:sp>
        <p:nvSpPr>
          <p:cNvPr id="25" name="Text Placeholder 12">
            <a:extLst>
              <a:ext uri="{FF2B5EF4-FFF2-40B4-BE49-F238E27FC236}">
                <a16:creationId xmlns:a16="http://schemas.microsoft.com/office/drawing/2014/main" id="{68FB1F47-A580-6EF2-B61C-7D815366968E}"/>
              </a:ext>
            </a:extLst>
          </p:cNvPr>
          <p:cNvSpPr>
            <a:spLocks noGrp="1"/>
          </p:cNvSpPr>
          <p:nvPr>
            <p:ph type="body" sz="quarter" idx="37" hasCustomPrompt="1"/>
          </p:nvPr>
        </p:nvSpPr>
        <p:spPr>
          <a:xfrm>
            <a:off x="7150100" y="3435428"/>
            <a:ext cx="2520000" cy="270000"/>
          </a:xfrm>
        </p:spPr>
        <p:txBody>
          <a:bodyPr/>
          <a:lstStyle>
            <a:lvl1pPr marL="0" indent="0">
              <a:buNone/>
              <a:defRPr b="1"/>
            </a:lvl1pPr>
            <a:lvl2pPr>
              <a:defRPr b="1"/>
            </a:lvl2pPr>
            <a:lvl3pPr>
              <a:defRPr b="1"/>
            </a:lvl3pPr>
            <a:lvl4pPr>
              <a:defRPr b="1"/>
            </a:lvl4pPr>
            <a:lvl5pPr>
              <a:defRPr b="1"/>
            </a:lvl5pPr>
          </a:lstStyle>
          <a:p>
            <a:pPr lvl="0"/>
            <a:r>
              <a:rPr lang="en-US" dirty="0"/>
              <a:t>Name</a:t>
            </a:r>
          </a:p>
        </p:txBody>
      </p:sp>
      <p:sp>
        <p:nvSpPr>
          <p:cNvPr id="26" name="Text Placeholder 12">
            <a:extLst>
              <a:ext uri="{FF2B5EF4-FFF2-40B4-BE49-F238E27FC236}">
                <a16:creationId xmlns:a16="http://schemas.microsoft.com/office/drawing/2014/main" id="{8106A885-6035-680F-D7B6-51F11F3E359D}"/>
              </a:ext>
            </a:extLst>
          </p:cNvPr>
          <p:cNvSpPr>
            <a:spLocks noGrp="1"/>
          </p:cNvSpPr>
          <p:nvPr>
            <p:ph type="body" sz="quarter" idx="38" hasCustomPrompt="1"/>
          </p:nvPr>
        </p:nvSpPr>
        <p:spPr>
          <a:xfrm>
            <a:off x="7150100" y="3721178"/>
            <a:ext cx="2520000" cy="270000"/>
          </a:xfrm>
        </p:spPr>
        <p:txBody>
          <a:bodyPr/>
          <a:lstStyle>
            <a:lvl1pPr marL="0" indent="0">
              <a:buNone/>
              <a:defRPr b="0"/>
            </a:lvl1pPr>
            <a:lvl2pPr>
              <a:defRPr b="1"/>
            </a:lvl2pPr>
            <a:lvl3pPr>
              <a:defRPr b="1"/>
            </a:lvl3pPr>
            <a:lvl4pPr>
              <a:defRPr b="1"/>
            </a:lvl4pPr>
            <a:lvl5pPr>
              <a:defRPr b="1"/>
            </a:lvl5pPr>
          </a:lstStyle>
          <a:p>
            <a:pPr lvl="0"/>
            <a:r>
              <a:rPr lang="en-US" dirty="0"/>
              <a:t>Job title, location</a:t>
            </a:r>
          </a:p>
        </p:txBody>
      </p:sp>
      <p:sp>
        <p:nvSpPr>
          <p:cNvPr id="27" name="Picture Placeholder 10">
            <a:extLst>
              <a:ext uri="{FF2B5EF4-FFF2-40B4-BE49-F238E27FC236}">
                <a16:creationId xmlns:a16="http://schemas.microsoft.com/office/drawing/2014/main" id="{92B06F5C-A2A7-FCFF-5C59-BFDF8B42917B}"/>
              </a:ext>
            </a:extLst>
          </p:cNvPr>
          <p:cNvSpPr>
            <a:spLocks noGrp="1"/>
          </p:cNvSpPr>
          <p:nvPr>
            <p:ph type="pic" sz="quarter" idx="39"/>
          </p:nvPr>
        </p:nvSpPr>
        <p:spPr>
          <a:xfrm>
            <a:off x="6103938" y="4616449"/>
            <a:ext cx="900000" cy="900000"/>
          </a:xfrm>
          <a:solidFill>
            <a:schemeClr val="bg1">
              <a:lumMod val="95000"/>
            </a:schemeClr>
          </a:solidFill>
        </p:spPr>
        <p:txBody>
          <a:bodyPr anchor="ctr"/>
          <a:lstStyle>
            <a:lvl1pPr marL="0" indent="0" algn="ctr">
              <a:buNone/>
              <a:defRPr/>
            </a:lvl1pPr>
          </a:lstStyle>
          <a:p>
            <a:r>
              <a:rPr lang="cs-CZ"/>
              <a:t>Kliknutím na ikonu přidáte obrázek.</a:t>
            </a:r>
            <a:endParaRPr lang="en-GB" dirty="0"/>
          </a:p>
        </p:txBody>
      </p:sp>
      <p:sp>
        <p:nvSpPr>
          <p:cNvPr id="28" name="Text Placeholder 12">
            <a:extLst>
              <a:ext uri="{FF2B5EF4-FFF2-40B4-BE49-F238E27FC236}">
                <a16:creationId xmlns:a16="http://schemas.microsoft.com/office/drawing/2014/main" id="{F992B224-4A32-4EEF-BF74-6290FB9D35AC}"/>
              </a:ext>
            </a:extLst>
          </p:cNvPr>
          <p:cNvSpPr>
            <a:spLocks noGrp="1"/>
          </p:cNvSpPr>
          <p:nvPr>
            <p:ph type="body" sz="quarter" idx="40" hasCustomPrompt="1"/>
          </p:nvPr>
        </p:nvSpPr>
        <p:spPr>
          <a:xfrm>
            <a:off x="7150100" y="4787002"/>
            <a:ext cx="2520000" cy="270000"/>
          </a:xfrm>
        </p:spPr>
        <p:txBody>
          <a:bodyPr/>
          <a:lstStyle>
            <a:lvl1pPr marL="0" indent="0">
              <a:buNone/>
              <a:defRPr b="1"/>
            </a:lvl1pPr>
            <a:lvl2pPr>
              <a:defRPr b="1"/>
            </a:lvl2pPr>
            <a:lvl3pPr>
              <a:defRPr b="1"/>
            </a:lvl3pPr>
            <a:lvl4pPr>
              <a:defRPr b="1"/>
            </a:lvl4pPr>
            <a:lvl5pPr>
              <a:defRPr b="1"/>
            </a:lvl5pPr>
          </a:lstStyle>
          <a:p>
            <a:pPr lvl="0"/>
            <a:r>
              <a:rPr lang="en-US" dirty="0"/>
              <a:t>Name</a:t>
            </a:r>
          </a:p>
        </p:txBody>
      </p:sp>
      <p:sp>
        <p:nvSpPr>
          <p:cNvPr id="29" name="Text Placeholder 12">
            <a:extLst>
              <a:ext uri="{FF2B5EF4-FFF2-40B4-BE49-F238E27FC236}">
                <a16:creationId xmlns:a16="http://schemas.microsoft.com/office/drawing/2014/main" id="{7BCB4226-7823-5B28-3999-86D0EBB94FC1}"/>
              </a:ext>
            </a:extLst>
          </p:cNvPr>
          <p:cNvSpPr>
            <a:spLocks noGrp="1"/>
          </p:cNvSpPr>
          <p:nvPr>
            <p:ph type="body" sz="quarter" idx="41" hasCustomPrompt="1"/>
          </p:nvPr>
        </p:nvSpPr>
        <p:spPr>
          <a:xfrm>
            <a:off x="7150100" y="5072752"/>
            <a:ext cx="2520000" cy="270000"/>
          </a:xfrm>
        </p:spPr>
        <p:txBody>
          <a:bodyPr/>
          <a:lstStyle>
            <a:lvl1pPr marL="0" indent="0">
              <a:buNone/>
              <a:defRPr b="0"/>
            </a:lvl1pPr>
            <a:lvl2pPr>
              <a:defRPr b="1"/>
            </a:lvl2pPr>
            <a:lvl3pPr>
              <a:defRPr b="1"/>
            </a:lvl3pPr>
            <a:lvl4pPr>
              <a:defRPr b="1"/>
            </a:lvl4pPr>
            <a:lvl5pPr>
              <a:defRPr b="1"/>
            </a:lvl5pPr>
          </a:lstStyle>
          <a:p>
            <a:pPr lvl="0"/>
            <a:r>
              <a:rPr lang="en-US" dirty="0"/>
              <a:t>Job title, location</a:t>
            </a:r>
          </a:p>
        </p:txBody>
      </p:sp>
    </p:spTree>
    <p:extLst>
      <p:ext uri="{BB962C8B-B14F-4D97-AF65-F5344CB8AC3E}">
        <p14:creationId xmlns:p14="http://schemas.microsoft.com/office/powerpoint/2010/main" val="705978506"/>
      </p:ext>
    </p:extLst>
  </p:cSld>
  <p:clrMapOvr>
    <a:masterClrMapping/>
  </p:clrMapOvr>
  <p:transition>
    <p:fade/>
  </p:transition>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am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D119A-5205-549D-6A59-CF6BFED54E12}"/>
              </a:ext>
            </a:extLst>
          </p:cNvPr>
          <p:cNvSpPr>
            <a:spLocks noGrp="1"/>
          </p:cNvSpPr>
          <p:nvPr>
            <p:ph type="title" hasCustomPrompt="1"/>
          </p:nvPr>
        </p:nvSpPr>
        <p:spPr>
          <a:xfrm>
            <a:off x="306000" y="306000"/>
            <a:ext cx="5648400" cy="360000"/>
          </a:xfrm>
        </p:spPr>
        <p:txBody>
          <a:bodyPr anchor="ctr"/>
          <a:lstStyle>
            <a:lvl1pPr>
              <a:defRPr/>
            </a:lvl1pPr>
          </a:lstStyle>
          <a:p>
            <a:r>
              <a:rPr lang="en-US" dirty="0"/>
              <a:t>Title</a:t>
            </a:r>
            <a:endParaRPr lang="en-GB" dirty="0"/>
          </a:p>
        </p:txBody>
      </p:sp>
      <p:sp>
        <p:nvSpPr>
          <p:cNvPr id="3" name="Date Placeholder 2">
            <a:extLst>
              <a:ext uri="{FF2B5EF4-FFF2-40B4-BE49-F238E27FC236}">
                <a16:creationId xmlns:a16="http://schemas.microsoft.com/office/drawing/2014/main" id="{52C064FE-D615-C9B5-75EB-0193E382BF59}"/>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AFE10F5C-6B52-D19B-BD1F-10CBDAB3DF61}"/>
              </a:ext>
            </a:extLst>
          </p:cNvPr>
          <p:cNvSpPr>
            <a:spLocks noGrp="1"/>
          </p:cNvSpPr>
          <p:nvPr>
            <p:ph type="ftr" sz="quarter" idx="11"/>
          </p:nvPr>
        </p:nvSpPr>
        <p:spPr/>
        <p:txBody>
          <a:bodyPr/>
          <a:lstStyle/>
          <a:p>
            <a:r>
              <a:rPr lang="en-GB"/>
              <a:t>Digitalization in Forvis Mazars</a:t>
            </a:r>
            <a:endParaRPr lang="en-GB" dirty="0"/>
          </a:p>
        </p:txBody>
      </p:sp>
      <p:sp>
        <p:nvSpPr>
          <p:cNvPr id="5" name="Slide Number Placeholder 4">
            <a:extLst>
              <a:ext uri="{FF2B5EF4-FFF2-40B4-BE49-F238E27FC236}">
                <a16:creationId xmlns:a16="http://schemas.microsoft.com/office/drawing/2014/main" id="{8CE66C31-CED2-A64E-05C1-0BADF0DA9BA3}"/>
              </a:ext>
            </a:extLst>
          </p:cNvPr>
          <p:cNvSpPr>
            <a:spLocks noGrp="1"/>
          </p:cNvSpPr>
          <p:nvPr>
            <p:ph type="sldNum" sz="quarter" idx="12"/>
          </p:nvPr>
        </p:nvSpPr>
        <p:spPr/>
        <p:txBody>
          <a:bodyPr/>
          <a:lstStyle/>
          <a:p>
            <a:fld id="{721C06D9-4617-44B0-8711-1EF1C439A609}" type="slidenum">
              <a:rPr lang="en-GB" smtClean="0"/>
              <a:pPr/>
              <a:t>‹#›</a:t>
            </a:fld>
            <a:endParaRPr lang="en-GB" dirty="0"/>
          </a:p>
        </p:txBody>
      </p:sp>
      <p:sp>
        <p:nvSpPr>
          <p:cNvPr id="8" name="Text Placeholder 6">
            <a:extLst>
              <a:ext uri="{FF2B5EF4-FFF2-40B4-BE49-F238E27FC236}">
                <a16:creationId xmlns:a16="http://schemas.microsoft.com/office/drawing/2014/main" id="{98E2DB3B-3EB6-21F1-DD6A-DB825E3FBF02}"/>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dirty="0"/>
              <a:t>Subtitle</a:t>
            </a:r>
            <a:endParaRPr lang="en-GB" dirty="0"/>
          </a:p>
        </p:txBody>
      </p:sp>
      <p:sp>
        <p:nvSpPr>
          <p:cNvPr id="9" name="Text Placeholder 8">
            <a:extLst>
              <a:ext uri="{FF2B5EF4-FFF2-40B4-BE49-F238E27FC236}">
                <a16:creationId xmlns:a16="http://schemas.microsoft.com/office/drawing/2014/main" id="{D5A7CD79-A047-3B0B-707A-9346E33EB891}"/>
              </a:ext>
            </a:extLst>
          </p:cNvPr>
          <p:cNvSpPr>
            <a:spLocks noGrp="1"/>
          </p:cNvSpPr>
          <p:nvPr>
            <p:ph type="body" sz="quarter" idx="23" hasCustomPrompt="1"/>
          </p:nvPr>
        </p:nvSpPr>
        <p:spPr>
          <a:xfrm>
            <a:off x="305997"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1" name="Picture Placeholder 10">
            <a:extLst>
              <a:ext uri="{FF2B5EF4-FFF2-40B4-BE49-F238E27FC236}">
                <a16:creationId xmlns:a16="http://schemas.microsoft.com/office/drawing/2014/main" id="{4B40880E-2441-2036-7E0C-9AF61B5CE48A}"/>
              </a:ext>
            </a:extLst>
          </p:cNvPr>
          <p:cNvSpPr>
            <a:spLocks noGrp="1"/>
          </p:cNvSpPr>
          <p:nvPr>
            <p:ph type="pic" sz="quarter" idx="24"/>
          </p:nvPr>
        </p:nvSpPr>
        <p:spPr>
          <a:xfrm>
            <a:off x="306388" y="1909999"/>
            <a:ext cx="900000" cy="900000"/>
          </a:xfrm>
          <a:solidFill>
            <a:schemeClr val="bg1">
              <a:lumMod val="95000"/>
            </a:schemeClr>
          </a:solidFill>
        </p:spPr>
        <p:txBody>
          <a:bodyPr anchor="ctr"/>
          <a:lstStyle>
            <a:lvl1pPr marL="0" indent="0" algn="ctr">
              <a:buNone/>
              <a:defRPr/>
            </a:lvl1pPr>
          </a:lstStyle>
          <a:p>
            <a:r>
              <a:rPr lang="cs-CZ"/>
              <a:t>Kliknutím na ikonu přidáte obrázek.</a:t>
            </a:r>
            <a:endParaRPr lang="en-GB"/>
          </a:p>
        </p:txBody>
      </p:sp>
      <p:sp>
        <p:nvSpPr>
          <p:cNvPr id="13" name="Text Placeholder 12">
            <a:extLst>
              <a:ext uri="{FF2B5EF4-FFF2-40B4-BE49-F238E27FC236}">
                <a16:creationId xmlns:a16="http://schemas.microsoft.com/office/drawing/2014/main" id="{011E5CD3-DC74-79A2-F9C5-9B34E0A4C000}"/>
              </a:ext>
            </a:extLst>
          </p:cNvPr>
          <p:cNvSpPr>
            <a:spLocks noGrp="1"/>
          </p:cNvSpPr>
          <p:nvPr>
            <p:ph type="body" sz="quarter" idx="25" hasCustomPrompt="1"/>
          </p:nvPr>
        </p:nvSpPr>
        <p:spPr>
          <a:xfrm>
            <a:off x="1352550" y="2069979"/>
            <a:ext cx="2520000" cy="270000"/>
          </a:xfrm>
        </p:spPr>
        <p:txBody>
          <a:bodyPr/>
          <a:lstStyle>
            <a:lvl1pPr marL="0" indent="0">
              <a:buNone/>
              <a:defRPr b="1"/>
            </a:lvl1pPr>
            <a:lvl2pPr>
              <a:defRPr b="1"/>
            </a:lvl2pPr>
            <a:lvl3pPr>
              <a:defRPr b="1"/>
            </a:lvl3pPr>
            <a:lvl4pPr>
              <a:defRPr b="1"/>
            </a:lvl4pPr>
            <a:lvl5pPr>
              <a:defRPr b="1"/>
            </a:lvl5pPr>
          </a:lstStyle>
          <a:p>
            <a:pPr lvl="0"/>
            <a:r>
              <a:rPr lang="en-US" dirty="0"/>
              <a:t>Name</a:t>
            </a:r>
          </a:p>
        </p:txBody>
      </p:sp>
      <p:sp>
        <p:nvSpPr>
          <p:cNvPr id="14" name="Text Placeholder 12">
            <a:extLst>
              <a:ext uri="{FF2B5EF4-FFF2-40B4-BE49-F238E27FC236}">
                <a16:creationId xmlns:a16="http://schemas.microsoft.com/office/drawing/2014/main" id="{42D45A9F-31F5-55C8-2DA7-272DC34A4FDC}"/>
              </a:ext>
            </a:extLst>
          </p:cNvPr>
          <p:cNvSpPr>
            <a:spLocks noGrp="1"/>
          </p:cNvSpPr>
          <p:nvPr>
            <p:ph type="body" sz="quarter" idx="26" hasCustomPrompt="1"/>
          </p:nvPr>
        </p:nvSpPr>
        <p:spPr>
          <a:xfrm>
            <a:off x="1352550" y="2358978"/>
            <a:ext cx="2520000" cy="270000"/>
          </a:xfrm>
        </p:spPr>
        <p:txBody>
          <a:bodyPr/>
          <a:lstStyle>
            <a:lvl1pPr marL="0" indent="0">
              <a:buNone/>
              <a:defRPr b="0"/>
            </a:lvl1pPr>
            <a:lvl2pPr>
              <a:defRPr b="1"/>
            </a:lvl2pPr>
            <a:lvl3pPr>
              <a:defRPr b="1"/>
            </a:lvl3pPr>
            <a:lvl4pPr>
              <a:defRPr b="1"/>
            </a:lvl4pPr>
            <a:lvl5pPr>
              <a:defRPr b="1"/>
            </a:lvl5pPr>
          </a:lstStyle>
          <a:p>
            <a:pPr lvl="0"/>
            <a:r>
              <a:rPr lang="en-US" dirty="0"/>
              <a:t>Job title, location</a:t>
            </a:r>
          </a:p>
        </p:txBody>
      </p:sp>
      <p:sp>
        <p:nvSpPr>
          <p:cNvPr id="15" name="Picture Placeholder 10">
            <a:extLst>
              <a:ext uri="{FF2B5EF4-FFF2-40B4-BE49-F238E27FC236}">
                <a16:creationId xmlns:a16="http://schemas.microsoft.com/office/drawing/2014/main" id="{0EB16D30-D682-728D-096A-539D025158CE}"/>
              </a:ext>
            </a:extLst>
          </p:cNvPr>
          <p:cNvSpPr>
            <a:spLocks noGrp="1"/>
          </p:cNvSpPr>
          <p:nvPr>
            <p:ph type="pic" sz="quarter" idx="27"/>
          </p:nvPr>
        </p:nvSpPr>
        <p:spPr>
          <a:xfrm>
            <a:off x="306388" y="3263224"/>
            <a:ext cx="900000" cy="900000"/>
          </a:xfrm>
          <a:solidFill>
            <a:schemeClr val="bg1">
              <a:lumMod val="95000"/>
            </a:schemeClr>
          </a:solidFill>
        </p:spPr>
        <p:txBody>
          <a:bodyPr anchor="ctr"/>
          <a:lstStyle>
            <a:lvl1pPr marL="0" indent="0" algn="ctr">
              <a:buNone/>
              <a:defRPr/>
            </a:lvl1pPr>
          </a:lstStyle>
          <a:p>
            <a:r>
              <a:rPr lang="cs-CZ"/>
              <a:t>Kliknutím na ikonu přidáte obrázek.</a:t>
            </a:r>
            <a:endParaRPr lang="en-GB"/>
          </a:p>
        </p:txBody>
      </p:sp>
      <p:sp>
        <p:nvSpPr>
          <p:cNvPr id="16" name="Text Placeholder 12">
            <a:extLst>
              <a:ext uri="{FF2B5EF4-FFF2-40B4-BE49-F238E27FC236}">
                <a16:creationId xmlns:a16="http://schemas.microsoft.com/office/drawing/2014/main" id="{51516F45-D716-2ECB-DE30-47451F44508D}"/>
              </a:ext>
            </a:extLst>
          </p:cNvPr>
          <p:cNvSpPr>
            <a:spLocks noGrp="1"/>
          </p:cNvSpPr>
          <p:nvPr>
            <p:ph type="body" sz="quarter" idx="28" hasCustomPrompt="1"/>
          </p:nvPr>
        </p:nvSpPr>
        <p:spPr>
          <a:xfrm>
            <a:off x="1352550" y="3435428"/>
            <a:ext cx="2520000" cy="270000"/>
          </a:xfrm>
        </p:spPr>
        <p:txBody>
          <a:bodyPr/>
          <a:lstStyle>
            <a:lvl1pPr marL="0" indent="0">
              <a:buNone/>
              <a:defRPr b="1"/>
            </a:lvl1pPr>
            <a:lvl2pPr>
              <a:defRPr b="1"/>
            </a:lvl2pPr>
            <a:lvl3pPr>
              <a:defRPr b="1"/>
            </a:lvl3pPr>
            <a:lvl4pPr>
              <a:defRPr b="1"/>
            </a:lvl4pPr>
            <a:lvl5pPr>
              <a:defRPr b="1"/>
            </a:lvl5pPr>
          </a:lstStyle>
          <a:p>
            <a:pPr lvl="0"/>
            <a:r>
              <a:rPr lang="en-US" dirty="0"/>
              <a:t>Name</a:t>
            </a:r>
          </a:p>
        </p:txBody>
      </p:sp>
      <p:sp>
        <p:nvSpPr>
          <p:cNvPr id="17" name="Text Placeholder 12">
            <a:extLst>
              <a:ext uri="{FF2B5EF4-FFF2-40B4-BE49-F238E27FC236}">
                <a16:creationId xmlns:a16="http://schemas.microsoft.com/office/drawing/2014/main" id="{F9034FFE-349E-57E0-A97B-B0259AF286CC}"/>
              </a:ext>
            </a:extLst>
          </p:cNvPr>
          <p:cNvSpPr>
            <a:spLocks noGrp="1"/>
          </p:cNvSpPr>
          <p:nvPr>
            <p:ph type="body" sz="quarter" idx="29" hasCustomPrompt="1"/>
          </p:nvPr>
        </p:nvSpPr>
        <p:spPr>
          <a:xfrm>
            <a:off x="1352550" y="3721178"/>
            <a:ext cx="2520000" cy="270000"/>
          </a:xfrm>
        </p:spPr>
        <p:txBody>
          <a:bodyPr/>
          <a:lstStyle>
            <a:lvl1pPr marL="0" indent="0">
              <a:buNone/>
              <a:defRPr b="0"/>
            </a:lvl1pPr>
            <a:lvl2pPr>
              <a:defRPr b="1"/>
            </a:lvl2pPr>
            <a:lvl3pPr>
              <a:defRPr b="1"/>
            </a:lvl3pPr>
            <a:lvl4pPr>
              <a:defRPr b="1"/>
            </a:lvl4pPr>
            <a:lvl5pPr>
              <a:defRPr b="1"/>
            </a:lvl5pPr>
          </a:lstStyle>
          <a:p>
            <a:pPr lvl="0"/>
            <a:r>
              <a:rPr lang="en-US" dirty="0"/>
              <a:t>Job title, location</a:t>
            </a:r>
          </a:p>
        </p:txBody>
      </p:sp>
      <p:sp>
        <p:nvSpPr>
          <p:cNvPr id="18" name="Picture Placeholder 10">
            <a:extLst>
              <a:ext uri="{FF2B5EF4-FFF2-40B4-BE49-F238E27FC236}">
                <a16:creationId xmlns:a16="http://schemas.microsoft.com/office/drawing/2014/main" id="{BC84830A-754F-D374-A275-A566E5B2F199}"/>
              </a:ext>
            </a:extLst>
          </p:cNvPr>
          <p:cNvSpPr>
            <a:spLocks noGrp="1"/>
          </p:cNvSpPr>
          <p:nvPr>
            <p:ph type="pic" sz="quarter" idx="30"/>
          </p:nvPr>
        </p:nvSpPr>
        <p:spPr>
          <a:xfrm>
            <a:off x="306388" y="4616449"/>
            <a:ext cx="900000" cy="900000"/>
          </a:xfrm>
          <a:solidFill>
            <a:schemeClr val="bg1">
              <a:lumMod val="95000"/>
            </a:schemeClr>
          </a:solidFill>
        </p:spPr>
        <p:txBody>
          <a:bodyPr anchor="ctr"/>
          <a:lstStyle>
            <a:lvl1pPr marL="0" indent="0" algn="ctr">
              <a:buNone/>
              <a:defRPr/>
            </a:lvl1pPr>
          </a:lstStyle>
          <a:p>
            <a:r>
              <a:rPr lang="cs-CZ"/>
              <a:t>Kliknutím na ikonu přidáte obrázek.</a:t>
            </a:r>
            <a:endParaRPr lang="en-GB"/>
          </a:p>
        </p:txBody>
      </p:sp>
      <p:sp>
        <p:nvSpPr>
          <p:cNvPr id="19" name="Text Placeholder 12">
            <a:extLst>
              <a:ext uri="{FF2B5EF4-FFF2-40B4-BE49-F238E27FC236}">
                <a16:creationId xmlns:a16="http://schemas.microsoft.com/office/drawing/2014/main" id="{87A6012A-D91F-C88E-5F6A-A0C9D7978C3C}"/>
              </a:ext>
            </a:extLst>
          </p:cNvPr>
          <p:cNvSpPr>
            <a:spLocks noGrp="1"/>
          </p:cNvSpPr>
          <p:nvPr>
            <p:ph type="body" sz="quarter" idx="31" hasCustomPrompt="1"/>
          </p:nvPr>
        </p:nvSpPr>
        <p:spPr>
          <a:xfrm>
            <a:off x="1352550" y="4774302"/>
            <a:ext cx="2520000" cy="270000"/>
          </a:xfrm>
        </p:spPr>
        <p:txBody>
          <a:bodyPr/>
          <a:lstStyle>
            <a:lvl1pPr marL="0" indent="0">
              <a:buNone/>
              <a:defRPr b="1"/>
            </a:lvl1pPr>
            <a:lvl2pPr>
              <a:defRPr b="1"/>
            </a:lvl2pPr>
            <a:lvl3pPr>
              <a:defRPr b="1"/>
            </a:lvl3pPr>
            <a:lvl4pPr>
              <a:defRPr b="1"/>
            </a:lvl4pPr>
            <a:lvl5pPr>
              <a:defRPr b="1"/>
            </a:lvl5pPr>
          </a:lstStyle>
          <a:p>
            <a:pPr lvl="0"/>
            <a:r>
              <a:rPr lang="en-US" dirty="0"/>
              <a:t>Name</a:t>
            </a:r>
          </a:p>
        </p:txBody>
      </p:sp>
      <p:sp>
        <p:nvSpPr>
          <p:cNvPr id="20" name="Text Placeholder 12">
            <a:extLst>
              <a:ext uri="{FF2B5EF4-FFF2-40B4-BE49-F238E27FC236}">
                <a16:creationId xmlns:a16="http://schemas.microsoft.com/office/drawing/2014/main" id="{D799F34D-A198-85E8-B6FA-D894213C8C52}"/>
              </a:ext>
            </a:extLst>
          </p:cNvPr>
          <p:cNvSpPr>
            <a:spLocks noGrp="1"/>
          </p:cNvSpPr>
          <p:nvPr>
            <p:ph type="body" sz="quarter" idx="32" hasCustomPrompt="1"/>
          </p:nvPr>
        </p:nvSpPr>
        <p:spPr>
          <a:xfrm>
            <a:off x="1352550" y="5060052"/>
            <a:ext cx="2520000" cy="270000"/>
          </a:xfrm>
        </p:spPr>
        <p:txBody>
          <a:bodyPr/>
          <a:lstStyle>
            <a:lvl1pPr marL="0" indent="0">
              <a:buNone/>
              <a:defRPr b="0"/>
            </a:lvl1pPr>
            <a:lvl2pPr>
              <a:defRPr b="1"/>
            </a:lvl2pPr>
            <a:lvl3pPr>
              <a:defRPr b="1"/>
            </a:lvl3pPr>
            <a:lvl4pPr>
              <a:defRPr b="1"/>
            </a:lvl4pPr>
            <a:lvl5pPr>
              <a:defRPr b="1"/>
            </a:lvl5pPr>
          </a:lstStyle>
          <a:p>
            <a:pPr lvl="0"/>
            <a:r>
              <a:rPr lang="en-US" dirty="0"/>
              <a:t>Job title, location</a:t>
            </a:r>
          </a:p>
        </p:txBody>
      </p:sp>
      <p:sp>
        <p:nvSpPr>
          <p:cNvPr id="21" name="Picture Placeholder 10">
            <a:extLst>
              <a:ext uri="{FF2B5EF4-FFF2-40B4-BE49-F238E27FC236}">
                <a16:creationId xmlns:a16="http://schemas.microsoft.com/office/drawing/2014/main" id="{F6A0002E-ADB8-E7E8-623B-31F88EBD7456}"/>
              </a:ext>
            </a:extLst>
          </p:cNvPr>
          <p:cNvSpPr>
            <a:spLocks noGrp="1"/>
          </p:cNvSpPr>
          <p:nvPr>
            <p:ph type="pic" sz="quarter" idx="33"/>
          </p:nvPr>
        </p:nvSpPr>
        <p:spPr>
          <a:xfrm>
            <a:off x="4153694" y="1909999"/>
            <a:ext cx="900000" cy="900000"/>
          </a:xfrm>
          <a:solidFill>
            <a:schemeClr val="bg1">
              <a:lumMod val="95000"/>
            </a:schemeClr>
          </a:solidFill>
        </p:spPr>
        <p:txBody>
          <a:bodyPr anchor="ctr"/>
          <a:lstStyle>
            <a:lvl1pPr marL="0" indent="0" algn="ctr">
              <a:buNone/>
              <a:defRPr/>
            </a:lvl1pPr>
          </a:lstStyle>
          <a:p>
            <a:r>
              <a:rPr lang="cs-CZ"/>
              <a:t>Kliknutím na ikonu přidáte obrázek.</a:t>
            </a:r>
            <a:endParaRPr lang="en-GB"/>
          </a:p>
        </p:txBody>
      </p:sp>
      <p:sp>
        <p:nvSpPr>
          <p:cNvPr id="22" name="Text Placeholder 12">
            <a:extLst>
              <a:ext uri="{FF2B5EF4-FFF2-40B4-BE49-F238E27FC236}">
                <a16:creationId xmlns:a16="http://schemas.microsoft.com/office/drawing/2014/main" id="{D831397A-CDEC-9164-A6D0-2344B10DA3CC}"/>
              </a:ext>
            </a:extLst>
          </p:cNvPr>
          <p:cNvSpPr>
            <a:spLocks noGrp="1"/>
          </p:cNvSpPr>
          <p:nvPr>
            <p:ph type="body" sz="quarter" idx="34" hasCustomPrompt="1"/>
          </p:nvPr>
        </p:nvSpPr>
        <p:spPr>
          <a:xfrm>
            <a:off x="5199856" y="2069979"/>
            <a:ext cx="2520000" cy="270000"/>
          </a:xfrm>
        </p:spPr>
        <p:txBody>
          <a:bodyPr/>
          <a:lstStyle>
            <a:lvl1pPr marL="0" indent="0">
              <a:buNone/>
              <a:defRPr b="1"/>
            </a:lvl1pPr>
            <a:lvl2pPr>
              <a:defRPr b="1"/>
            </a:lvl2pPr>
            <a:lvl3pPr>
              <a:defRPr b="1"/>
            </a:lvl3pPr>
            <a:lvl4pPr>
              <a:defRPr b="1"/>
            </a:lvl4pPr>
            <a:lvl5pPr>
              <a:defRPr b="1"/>
            </a:lvl5pPr>
          </a:lstStyle>
          <a:p>
            <a:pPr lvl="0"/>
            <a:r>
              <a:rPr lang="en-US" dirty="0"/>
              <a:t>Name</a:t>
            </a:r>
          </a:p>
        </p:txBody>
      </p:sp>
      <p:sp>
        <p:nvSpPr>
          <p:cNvPr id="23" name="Text Placeholder 12">
            <a:extLst>
              <a:ext uri="{FF2B5EF4-FFF2-40B4-BE49-F238E27FC236}">
                <a16:creationId xmlns:a16="http://schemas.microsoft.com/office/drawing/2014/main" id="{92CEEA47-9458-21D6-F801-54AF0CCF87EC}"/>
              </a:ext>
            </a:extLst>
          </p:cNvPr>
          <p:cNvSpPr>
            <a:spLocks noGrp="1"/>
          </p:cNvSpPr>
          <p:nvPr>
            <p:ph type="body" sz="quarter" idx="35" hasCustomPrompt="1"/>
          </p:nvPr>
        </p:nvSpPr>
        <p:spPr>
          <a:xfrm>
            <a:off x="5199856" y="2358978"/>
            <a:ext cx="2520000" cy="270000"/>
          </a:xfrm>
        </p:spPr>
        <p:txBody>
          <a:bodyPr/>
          <a:lstStyle>
            <a:lvl1pPr marL="0" indent="0">
              <a:buNone/>
              <a:defRPr b="0"/>
            </a:lvl1pPr>
            <a:lvl2pPr>
              <a:defRPr b="1"/>
            </a:lvl2pPr>
            <a:lvl3pPr>
              <a:defRPr b="1"/>
            </a:lvl3pPr>
            <a:lvl4pPr>
              <a:defRPr b="1"/>
            </a:lvl4pPr>
            <a:lvl5pPr>
              <a:defRPr b="1"/>
            </a:lvl5pPr>
          </a:lstStyle>
          <a:p>
            <a:pPr lvl="0"/>
            <a:r>
              <a:rPr lang="en-US" dirty="0"/>
              <a:t>Job title, location</a:t>
            </a:r>
          </a:p>
        </p:txBody>
      </p:sp>
      <p:sp>
        <p:nvSpPr>
          <p:cNvPr id="24" name="Picture Placeholder 10">
            <a:extLst>
              <a:ext uri="{FF2B5EF4-FFF2-40B4-BE49-F238E27FC236}">
                <a16:creationId xmlns:a16="http://schemas.microsoft.com/office/drawing/2014/main" id="{B59B1DAC-4F74-27F5-E442-B0BF36F38D40}"/>
              </a:ext>
            </a:extLst>
          </p:cNvPr>
          <p:cNvSpPr>
            <a:spLocks noGrp="1"/>
          </p:cNvSpPr>
          <p:nvPr>
            <p:ph type="pic" sz="quarter" idx="36"/>
          </p:nvPr>
        </p:nvSpPr>
        <p:spPr>
          <a:xfrm>
            <a:off x="4153694" y="3263224"/>
            <a:ext cx="900000" cy="900000"/>
          </a:xfrm>
          <a:solidFill>
            <a:schemeClr val="bg1">
              <a:lumMod val="95000"/>
            </a:schemeClr>
          </a:solidFill>
        </p:spPr>
        <p:txBody>
          <a:bodyPr anchor="ctr"/>
          <a:lstStyle>
            <a:lvl1pPr marL="0" indent="0" algn="ctr">
              <a:buNone/>
              <a:defRPr/>
            </a:lvl1pPr>
          </a:lstStyle>
          <a:p>
            <a:r>
              <a:rPr lang="cs-CZ"/>
              <a:t>Kliknutím na ikonu přidáte obrázek.</a:t>
            </a:r>
            <a:endParaRPr lang="en-GB"/>
          </a:p>
        </p:txBody>
      </p:sp>
      <p:sp>
        <p:nvSpPr>
          <p:cNvPr id="25" name="Text Placeholder 12">
            <a:extLst>
              <a:ext uri="{FF2B5EF4-FFF2-40B4-BE49-F238E27FC236}">
                <a16:creationId xmlns:a16="http://schemas.microsoft.com/office/drawing/2014/main" id="{68FB1F47-A580-6EF2-B61C-7D815366968E}"/>
              </a:ext>
            </a:extLst>
          </p:cNvPr>
          <p:cNvSpPr>
            <a:spLocks noGrp="1"/>
          </p:cNvSpPr>
          <p:nvPr>
            <p:ph type="body" sz="quarter" idx="37" hasCustomPrompt="1"/>
          </p:nvPr>
        </p:nvSpPr>
        <p:spPr>
          <a:xfrm>
            <a:off x="5199856" y="3435428"/>
            <a:ext cx="2520000" cy="270000"/>
          </a:xfrm>
        </p:spPr>
        <p:txBody>
          <a:bodyPr/>
          <a:lstStyle>
            <a:lvl1pPr marL="0" indent="0">
              <a:buNone/>
              <a:defRPr b="1"/>
            </a:lvl1pPr>
            <a:lvl2pPr>
              <a:defRPr b="1"/>
            </a:lvl2pPr>
            <a:lvl3pPr>
              <a:defRPr b="1"/>
            </a:lvl3pPr>
            <a:lvl4pPr>
              <a:defRPr b="1"/>
            </a:lvl4pPr>
            <a:lvl5pPr>
              <a:defRPr b="1"/>
            </a:lvl5pPr>
          </a:lstStyle>
          <a:p>
            <a:pPr lvl="0"/>
            <a:r>
              <a:rPr lang="en-US" dirty="0"/>
              <a:t>Name</a:t>
            </a:r>
          </a:p>
        </p:txBody>
      </p:sp>
      <p:sp>
        <p:nvSpPr>
          <p:cNvPr id="26" name="Text Placeholder 12">
            <a:extLst>
              <a:ext uri="{FF2B5EF4-FFF2-40B4-BE49-F238E27FC236}">
                <a16:creationId xmlns:a16="http://schemas.microsoft.com/office/drawing/2014/main" id="{8106A885-6035-680F-D7B6-51F11F3E359D}"/>
              </a:ext>
            </a:extLst>
          </p:cNvPr>
          <p:cNvSpPr>
            <a:spLocks noGrp="1"/>
          </p:cNvSpPr>
          <p:nvPr>
            <p:ph type="body" sz="quarter" idx="38" hasCustomPrompt="1"/>
          </p:nvPr>
        </p:nvSpPr>
        <p:spPr>
          <a:xfrm>
            <a:off x="5199856" y="3721178"/>
            <a:ext cx="2520000" cy="270000"/>
          </a:xfrm>
        </p:spPr>
        <p:txBody>
          <a:bodyPr/>
          <a:lstStyle>
            <a:lvl1pPr marL="0" indent="0">
              <a:buNone/>
              <a:defRPr b="0"/>
            </a:lvl1pPr>
            <a:lvl2pPr>
              <a:defRPr b="1"/>
            </a:lvl2pPr>
            <a:lvl3pPr>
              <a:defRPr b="1"/>
            </a:lvl3pPr>
            <a:lvl4pPr>
              <a:defRPr b="1"/>
            </a:lvl4pPr>
            <a:lvl5pPr>
              <a:defRPr b="1"/>
            </a:lvl5pPr>
          </a:lstStyle>
          <a:p>
            <a:pPr lvl="0"/>
            <a:r>
              <a:rPr lang="en-US" dirty="0"/>
              <a:t>Job title, location</a:t>
            </a:r>
          </a:p>
        </p:txBody>
      </p:sp>
      <p:sp>
        <p:nvSpPr>
          <p:cNvPr id="27" name="Picture Placeholder 10">
            <a:extLst>
              <a:ext uri="{FF2B5EF4-FFF2-40B4-BE49-F238E27FC236}">
                <a16:creationId xmlns:a16="http://schemas.microsoft.com/office/drawing/2014/main" id="{92B06F5C-A2A7-FCFF-5C59-BFDF8B42917B}"/>
              </a:ext>
            </a:extLst>
          </p:cNvPr>
          <p:cNvSpPr>
            <a:spLocks noGrp="1"/>
          </p:cNvSpPr>
          <p:nvPr>
            <p:ph type="pic" sz="quarter" idx="39"/>
          </p:nvPr>
        </p:nvSpPr>
        <p:spPr>
          <a:xfrm>
            <a:off x="4153694" y="4616449"/>
            <a:ext cx="900000" cy="900000"/>
          </a:xfrm>
          <a:solidFill>
            <a:schemeClr val="bg1">
              <a:lumMod val="95000"/>
            </a:schemeClr>
          </a:solidFill>
        </p:spPr>
        <p:txBody>
          <a:bodyPr anchor="ctr"/>
          <a:lstStyle>
            <a:lvl1pPr marL="0" indent="0" algn="ctr">
              <a:buNone/>
              <a:defRPr/>
            </a:lvl1pPr>
          </a:lstStyle>
          <a:p>
            <a:r>
              <a:rPr lang="cs-CZ"/>
              <a:t>Kliknutím na ikonu přidáte obrázek.</a:t>
            </a:r>
            <a:endParaRPr lang="en-GB"/>
          </a:p>
        </p:txBody>
      </p:sp>
      <p:sp>
        <p:nvSpPr>
          <p:cNvPr id="28" name="Text Placeholder 12">
            <a:extLst>
              <a:ext uri="{FF2B5EF4-FFF2-40B4-BE49-F238E27FC236}">
                <a16:creationId xmlns:a16="http://schemas.microsoft.com/office/drawing/2014/main" id="{F992B224-4A32-4EEF-BF74-6290FB9D35AC}"/>
              </a:ext>
            </a:extLst>
          </p:cNvPr>
          <p:cNvSpPr>
            <a:spLocks noGrp="1"/>
          </p:cNvSpPr>
          <p:nvPr>
            <p:ph type="body" sz="quarter" idx="40" hasCustomPrompt="1"/>
          </p:nvPr>
        </p:nvSpPr>
        <p:spPr>
          <a:xfrm>
            <a:off x="5199856" y="4774302"/>
            <a:ext cx="2520000" cy="270000"/>
          </a:xfrm>
        </p:spPr>
        <p:txBody>
          <a:bodyPr/>
          <a:lstStyle>
            <a:lvl1pPr marL="0" indent="0">
              <a:buNone/>
              <a:defRPr b="1"/>
            </a:lvl1pPr>
            <a:lvl2pPr>
              <a:defRPr b="1"/>
            </a:lvl2pPr>
            <a:lvl3pPr>
              <a:defRPr b="1"/>
            </a:lvl3pPr>
            <a:lvl4pPr>
              <a:defRPr b="1"/>
            </a:lvl4pPr>
            <a:lvl5pPr>
              <a:defRPr b="1"/>
            </a:lvl5pPr>
          </a:lstStyle>
          <a:p>
            <a:pPr lvl="0"/>
            <a:r>
              <a:rPr lang="en-US" dirty="0"/>
              <a:t>Name</a:t>
            </a:r>
          </a:p>
        </p:txBody>
      </p:sp>
      <p:sp>
        <p:nvSpPr>
          <p:cNvPr id="29" name="Text Placeholder 12">
            <a:extLst>
              <a:ext uri="{FF2B5EF4-FFF2-40B4-BE49-F238E27FC236}">
                <a16:creationId xmlns:a16="http://schemas.microsoft.com/office/drawing/2014/main" id="{7BCB4226-7823-5B28-3999-86D0EBB94FC1}"/>
              </a:ext>
            </a:extLst>
          </p:cNvPr>
          <p:cNvSpPr>
            <a:spLocks noGrp="1"/>
          </p:cNvSpPr>
          <p:nvPr>
            <p:ph type="body" sz="quarter" idx="41" hasCustomPrompt="1"/>
          </p:nvPr>
        </p:nvSpPr>
        <p:spPr>
          <a:xfrm>
            <a:off x="5199856" y="5060052"/>
            <a:ext cx="2520000" cy="270000"/>
          </a:xfrm>
        </p:spPr>
        <p:txBody>
          <a:bodyPr/>
          <a:lstStyle>
            <a:lvl1pPr marL="0" indent="0">
              <a:buNone/>
              <a:defRPr b="0"/>
            </a:lvl1pPr>
            <a:lvl2pPr>
              <a:defRPr b="1"/>
            </a:lvl2pPr>
            <a:lvl3pPr>
              <a:defRPr b="1"/>
            </a:lvl3pPr>
            <a:lvl4pPr>
              <a:defRPr b="1"/>
            </a:lvl4pPr>
            <a:lvl5pPr>
              <a:defRPr b="1"/>
            </a:lvl5pPr>
          </a:lstStyle>
          <a:p>
            <a:pPr lvl="0"/>
            <a:r>
              <a:rPr lang="en-US" dirty="0"/>
              <a:t>Job title, location</a:t>
            </a:r>
          </a:p>
        </p:txBody>
      </p:sp>
      <p:sp>
        <p:nvSpPr>
          <p:cNvPr id="6" name="Picture Placeholder 10">
            <a:extLst>
              <a:ext uri="{FF2B5EF4-FFF2-40B4-BE49-F238E27FC236}">
                <a16:creationId xmlns:a16="http://schemas.microsoft.com/office/drawing/2014/main" id="{D00DC641-42E9-0B66-3D72-9F709D811A21}"/>
              </a:ext>
            </a:extLst>
          </p:cNvPr>
          <p:cNvSpPr>
            <a:spLocks noGrp="1"/>
          </p:cNvSpPr>
          <p:nvPr>
            <p:ph type="pic" sz="quarter" idx="42"/>
          </p:nvPr>
        </p:nvSpPr>
        <p:spPr>
          <a:xfrm>
            <a:off x="8001001" y="1909999"/>
            <a:ext cx="900000" cy="900000"/>
          </a:xfrm>
          <a:solidFill>
            <a:schemeClr val="bg1">
              <a:lumMod val="95000"/>
            </a:schemeClr>
          </a:solidFill>
        </p:spPr>
        <p:txBody>
          <a:bodyPr anchor="ctr"/>
          <a:lstStyle>
            <a:lvl1pPr marL="0" indent="0" algn="ctr">
              <a:buNone/>
              <a:defRPr/>
            </a:lvl1pPr>
          </a:lstStyle>
          <a:p>
            <a:r>
              <a:rPr lang="cs-CZ"/>
              <a:t>Kliknutím na ikonu přidáte obrázek.</a:t>
            </a:r>
            <a:endParaRPr lang="en-GB"/>
          </a:p>
        </p:txBody>
      </p:sp>
      <p:sp>
        <p:nvSpPr>
          <p:cNvPr id="7" name="Text Placeholder 12">
            <a:extLst>
              <a:ext uri="{FF2B5EF4-FFF2-40B4-BE49-F238E27FC236}">
                <a16:creationId xmlns:a16="http://schemas.microsoft.com/office/drawing/2014/main" id="{4A1F38BA-66D9-41A9-F343-8B2F5D9A9AC4}"/>
              </a:ext>
            </a:extLst>
          </p:cNvPr>
          <p:cNvSpPr>
            <a:spLocks noGrp="1"/>
          </p:cNvSpPr>
          <p:nvPr>
            <p:ph type="body" sz="quarter" idx="43" hasCustomPrompt="1"/>
          </p:nvPr>
        </p:nvSpPr>
        <p:spPr>
          <a:xfrm>
            <a:off x="9047163" y="2069979"/>
            <a:ext cx="2520000" cy="270000"/>
          </a:xfrm>
        </p:spPr>
        <p:txBody>
          <a:bodyPr/>
          <a:lstStyle>
            <a:lvl1pPr marL="0" indent="0">
              <a:buNone/>
              <a:defRPr b="1"/>
            </a:lvl1pPr>
            <a:lvl2pPr>
              <a:defRPr b="1"/>
            </a:lvl2pPr>
            <a:lvl3pPr>
              <a:defRPr b="1"/>
            </a:lvl3pPr>
            <a:lvl4pPr>
              <a:defRPr b="1"/>
            </a:lvl4pPr>
            <a:lvl5pPr>
              <a:defRPr b="1"/>
            </a:lvl5pPr>
          </a:lstStyle>
          <a:p>
            <a:pPr lvl="0"/>
            <a:r>
              <a:rPr lang="en-US" dirty="0"/>
              <a:t>Name</a:t>
            </a:r>
          </a:p>
        </p:txBody>
      </p:sp>
      <p:sp>
        <p:nvSpPr>
          <p:cNvPr id="10" name="Text Placeholder 12">
            <a:extLst>
              <a:ext uri="{FF2B5EF4-FFF2-40B4-BE49-F238E27FC236}">
                <a16:creationId xmlns:a16="http://schemas.microsoft.com/office/drawing/2014/main" id="{6AEB60AC-335C-9000-1BA5-FDB62E7A9EE0}"/>
              </a:ext>
            </a:extLst>
          </p:cNvPr>
          <p:cNvSpPr>
            <a:spLocks noGrp="1"/>
          </p:cNvSpPr>
          <p:nvPr>
            <p:ph type="body" sz="quarter" idx="44" hasCustomPrompt="1"/>
          </p:nvPr>
        </p:nvSpPr>
        <p:spPr>
          <a:xfrm>
            <a:off x="9047163" y="2358978"/>
            <a:ext cx="2520000" cy="270000"/>
          </a:xfrm>
        </p:spPr>
        <p:txBody>
          <a:bodyPr/>
          <a:lstStyle>
            <a:lvl1pPr marL="0" indent="0">
              <a:buNone/>
              <a:defRPr b="0"/>
            </a:lvl1pPr>
            <a:lvl2pPr>
              <a:defRPr b="1"/>
            </a:lvl2pPr>
            <a:lvl3pPr>
              <a:defRPr b="1"/>
            </a:lvl3pPr>
            <a:lvl4pPr>
              <a:defRPr b="1"/>
            </a:lvl4pPr>
            <a:lvl5pPr>
              <a:defRPr b="1"/>
            </a:lvl5pPr>
          </a:lstStyle>
          <a:p>
            <a:pPr lvl="0"/>
            <a:r>
              <a:rPr lang="en-US" dirty="0"/>
              <a:t>Job title, location</a:t>
            </a:r>
          </a:p>
        </p:txBody>
      </p:sp>
      <p:sp>
        <p:nvSpPr>
          <p:cNvPr id="12" name="Picture Placeholder 10">
            <a:extLst>
              <a:ext uri="{FF2B5EF4-FFF2-40B4-BE49-F238E27FC236}">
                <a16:creationId xmlns:a16="http://schemas.microsoft.com/office/drawing/2014/main" id="{E6F84F8C-66B2-BD9D-43C9-974D44F94EC1}"/>
              </a:ext>
            </a:extLst>
          </p:cNvPr>
          <p:cNvSpPr>
            <a:spLocks noGrp="1"/>
          </p:cNvSpPr>
          <p:nvPr>
            <p:ph type="pic" sz="quarter" idx="45"/>
          </p:nvPr>
        </p:nvSpPr>
        <p:spPr>
          <a:xfrm>
            <a:off x="8001001" y="3263224"/>
            <a:ext cx="900000" cy="900000"/>
          </a:xfrm>
          <a:solidFill>
            <a:schemeClr val="bg1">
              <a:lumMod val="95000"/>
            </a:schemeClr>
          </a:solidFill>
        </p:spPr>
        <p:txBody>
          <a:bodyPr anchor="ctr"/>
          <a:lstStyle>
            <a:lvl1pPr marL="0" indent="0" algn="ctr">
              <a:buNone/>
              <a:defRPr/>
            </a:lvl1pPr>
          </a:lstStyle>
          <a:p>
            <a:r>
              <a:rPr lang="cs-CZ"/>
              <a:t>Kliknutím na ikonu přidáte obrázek.</a:t>
            </a:r>
            <a:endParaRPr lang="en-GB"/>
          </a:p>
        </p:txBody>
      </p:sp>
      <p:sp>
        <p:nvSpPr>
          <p:cNvPr id="30" name="Text Placeholder 12">
            <a:extLst>
              <a:ext uri="{FF2B5EF4-FFF2-40B4-BE49-F238E27FC236}">
                <a16:creationId xmlns:a16="http://schemas.microsoft.com/office/drawing/2014/main" id="{0114D6F8-B9A3-ED71-9813-52BAF652A7B8}"/>
              </a:ext>
            </a:extLst>
          </p:cNvPr>
          <p:cNvSpPr>
            <a:spLocks noGrp="1"/>
          </p:cNvSpPr>
          <p:nvPr>
            <p:ph type="body" sz="quarter" idx="46" hasCustomPrompt="1"/>
          </p:nvPr>
        </p:nvSpPr>
        <p:spPr>
          <a:xfrm>
            <a:off x="9047163" y="3435428"/>
            <a:ext cx="2520000" cy="270000"/>
          </a:xfrm>
        </p:spPr>
        <p:txBody>
          <a:bodyPr/>
          <a:lstStyle>
            <a:lvl1pPr marL="0" indent="0">
              <a:buNone/>
              <a:defRPr b="1"/>
            </a:lvl1pPr>
            <a:lvl2pPr>
              <a:defRPr b="1"/>
            </a:lvl2pPr>
            <a:lvl3pPr>
              <a:defRPr b="1"/>
            </a:lvl3pPr>
            <a:lvl4pPr>
              <a:defRPr b="1"/>
            </a:lvl4pPr>
            <a:lvl5pPr>
              <a:defRPr b="1"/>
            </a:lvl5pPr>
          </a:lstStyle>
          <a:p>
            <a:pPr lvl="0"/>
            <a:r>
              <a:rPr lang="en-US" dirty="0"/>
              <a:t>Name</a:t>
            </a:r>
          </a:p>
        </p:txBody>
      </p:sp>
      <p:sp>
        <p:nvSpPr>
          <p:cNvPr id="31" name="Text Placeholder 12">
            <a:extLst>
              <a:ext uri="{FF2B5EF4-FFF2-40B4-BE49-F238E27FC236}">
                <a16:creationId xmlns:a16="http://schemas.microsoft.com/office/drawing/2014/main" id="{39C04260-C8BE-71ED-EA47-703038E90683}"/>
              </a:ext>
            </a:extLst>
          </p:cNvPr>
          <p:cNvSpPr>
            <a:spLocks noGrp="1"/>
          </p:cNvSpPr>
          <p:nvPr>
            <p:ph type="body" sz="quarter" idx="47" hasCustomPrompt="1"/>
          </p:nvPr>
        </p:nvSpPr>
        <p:spPr>
          <a:xfrm>
            <a:off x="9047163" y="3721178"/>
            <a:ext cx="2520000" cy="270000"/>
          </a:xfrm>
        </p:spPr>
        <p:txBody>
          <a:bodyPr/>
          <a:lstStyle>
            <a:lvl1pPr marL="0" indent="0">
              <a:buNone/>
              <a:defRPr b="0"/>
            </a:lvl1pPr>
            <a:lvl2pPr>
              <a:defRPr b="1"/>
            </a:lvl2pPr>
            <a:lvl3pPr>
              <a:defRPr b="1"/>
            </a:lvl3pPr>
            <a:lvl4pPr>
              <a:defRPr b="1"/>
            </a:lvl4pPr>
            <a:lvl5pPr>
              <a:defRPr b="1"/>
            </a:lvl5pPr>
          </a:lstStyle>
          <a:p>
            <a:pPr lvl="0"/>
            <a:r>
              <a:rPr lang="en-US" dirty="0"/>
              <a:t>Job title, location</a:t>
            </a:r>
          </a:p>
        </p:txBody>
      </p:sp>
      <p:sp>
        <p:nvSpPr>
          <p:cNvPr id="32" name="Picture Placeholder 10">
            <a:extLst>
              <a:ext uri="{FF2B5EF4-FFF2-40B4-BE49-F238E27FC236}">
                <a16:creationId xmlns:a16="http://schemas.microsoft.com/office/drawing/2014/main" id="{944BF7B4-5DAC-1321-A9A6-C9816D8B397D}"/>
              </a:ext>
            </a:extLst>
          </p:cNvPr>
          <p:cNvSpPr>
            <a:spLocks noGrp="1"/>
          </p:cNvSpPr>
          <p:nvPr>
            <p:ph type="pic" sz="quarter" idx="48"/>
          </p:nvPr>
        </p:nvSpPr>
        <p:spPr>
          <a:xfrm>
            <a:off x="8001001" y="4616449"/>
            <a:ext cx="900000" cy="900000"/>
          </a:xfrm>
          <a:solidFill>
            <a:schemeClr val="bg1">
              <a:lumMod val="95000"/>
            </a:schemeClr>
          </a:solidFill>
        </p:spPr>
        <p:txBody>
          <a:bodyPr anchor="ctr"/>
          <a:lstStyle>
            <a:lvl1pPr marL="0" indent="0" algn="ctr">
              <a:buNone/>
              <a:defRPr/>
            </a:lvl1pPr>
          </a:lstStyle>
          <a:p>
            <a:r>
              <a:rPr lang="cs-CZ"/>
              <a:t>Kliknutím na ikonu přidáte obrázek.</a:t>
            </a:r>
            <a:endParaRPr lang="en-GB"/>
          </a:p>
        </p:txBody>
      </p:sp>
      <p:sp>
        <p:nvSpPr>
          <p:cNvPr id="33" name="Text Placeholder 12">
            <a:extLst>
              <a:ext uri="{FF2B5EF4-FFF2-40B4-BE49-F238E27FC236}">
                <a16:creationId xmlns:a16="http://schemas.microsoft.com/office/drawing/2014/main" id="{11F34BF6-57E4-2668-8C65-E480F3A59139}"/>
              </a:ext>
            </a:extLst>
          </p:cNvPr>
          <p:cNvSpPr>
            <a:spLocks noGrp="1"/>
          </p:cNvSpPr>
          <p:nvPr>
            <p:ph type="body" sz="quarter" idx="49" hasCustomPrompt="1"/>
          </p:nvPr>
        </p:nvSpPr>
        <p:spPr>
          <a:xfrm>
            <a:off x="9047163" y="4774302"/>
            <a:ext cx="2520000" cy="270000"/>
          </a:xfrm>
        </p:spPr>
        <p:txBody>
          <a:bodyPr/>
          <a:lstStyle>
            <a:lvl1pPr marL="0" indent="0">
              <a:buNone/>
              <a:defRPr b="1"/>
            </a:lvl1pPr>
            <a:lvl2pPr>
              <a:defRPr b="1"/>
            </a:lvl2pPr>
            <a:lvl3pPr>
              <a:defRPr b="1"/>
            </a:lvl3pPr>
            <a:lvl4pPr>
              <a:defRPr b="1"/>
            </a:lvl4pPr>
            <a:lvl5pPr>
              <a:defRPr b="1"/>
            </a:lvl5pPr>
          </a:lstStyle>
          <a:p>
            <a:pPr lvl="0"/>
            <a:r>
              <a:rPr lang="en-US" dirty="0"/>
              <a:t>Name</a:t>
            </a:r>
          </a:p>
        </p:txBody>
      </p:sp>
      <p:sp>
        <p:nvSpPr>
          <p:cNvPr id="34" name="Text Placeholder 12">
            <a:extLst>
              <a:ext uri="{FF2B5EF4-FFF2-40B4-BE49-F238E27FC236}">
                <a16:creationId xmlns:a16="http://schemas.microsoft.com/office/drawing/2014/main" id="{8623A0F5-2495-FFA9-60F0-C91A0FF02736}"/>
              </a:ext>
            </a:extLst>
          </p:cNvPr>
          <p:cNvSpPr>
            <a:spLocks noGrp="1"/>
          </p:cNvSpPr>
          <p:nvPr>
            <p:ph type="body" sz="quarter" idx="50" hasCustomPrompt="1"/>
          </p:nvPr>
        </p:nvSpPr>
        <p:spPr>
          <a:xfrm>
            <a:off x="9047163" y="5060052"/>
            <a:ext cx="2520000" cy="270000"/>
          </a:xfrm>
        </p:spPr>
        <p:txBody>
          <a:bodyPr/>
          <a:lstStyle>
            <a:lvl1pPr marL="0" indent="0">
              <a:buNone/>
              <a:defRPr b="0"/>
            </a:lvl1pPr>
            <a:lvl2pPr>
              <a:defRPr b="1"/>
            </a:lvl2pPr>
            <a:lvl3pPr>
              <a:defRPr b="1"/>
            </a:lvl3pPr>
            <a:lvl4pPr>
              <a:defRPr b="1"/>
            </a:lvl4pPr>
            <a:lvl5pPr>
              <a:defRPr b="1"/>
            </a:lvl5pPr>
          </a:lstStyle>
          <a:p>
            <a:pPr lvl="0"/>
            <a:r>
              <a:rPr lang="en-US" dirty="0"/>
              <a:t>Job title, location</a:t>
            </a:r>
          </a:p>
        </p:txBody>
      </p:sp>
    </p:spTree>
    <p:extLst>
      <p:ext uri="{BB962C8B-B14F-4D97-AF65-F5344CB8AC3E}">
        <p14:creationId xmlns:p14="http://schemas.microsoft.com/office/powerpoint/2010/main" val="35319686"/>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iograph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39DBD-1C80-9434-61C2-BF800372ADA0}"/>
              </a:ext>
            </a:extLst>
          </p:cNvPr>
          <p:cNvSpPr>
            <a:spLocks noGrp="1"/>
          </p:cNvSpPr>
          <p:nvPr>
            <p:ph type="title" hasCustomPrompt="1"/>
          </p:nvPr>
        </p:nvSpPr>
        <p:spPr>
          <a:xfrm>
            <a:off x="306000" y="306000"/>
            <a:ext cx="5648400" cy="360000"/>
          </a:xfrm>
        </p:spPr>
        <p:txBody>
          <a:bodyPr/>
          <a:lstStyle>
            <a:lvl1pPr>
              <a:defRPr/>
            </a:lvl1pPr>
          </a:lstStyle>
          <a:p>
            <a:r>
              <a:rPr lang="en-US" dirty="0"/>
              <a:t>Title</a:t>
            </a:r>
            <a:endParaRPr lang="en-GB" dirty="0"/>
          </a:p>
        </p:txBody>
      </p:sp>
      <p:sp>
        <p:nvSpPr>
          <p:cNvPr id="3" name="Date Placeholder 2">
            <a:extLst>
              <a:ext uri="{FF2B5EF4-FFF2-40B4-BE49-F238E27FC236}">
                <a16:creationId xmlns:a16="http://schemas.microsoft.com/office/drawing/2014/main" id="{28F4D6F4-7201-D735-D3B3-216FF790888E}"/>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C2C7F9CC-6282-CDBE-05BD-D05AF4636684}"/>
              </a:ext>
            </a:extLst>
          </p:cNvPr>
          <p:cNvSpPr>
            <a:spLocks noGrp="1"/>
          </p:cNvSpPr>
          <p:nvPr>
            <p:ph type="ftr" sz="quarter" idx="11"/>
          </p:nvPr>
        </p:nvSpPr>
        <p:spPr/>
        <p:txBody>
          <a:bodyPr/>
          <a:lstStyle/>
          <a:p>
            <a:r>
              <a:rPr lang="en-GB"/>
              <a:t>Digitalization in Forvis Mazars</a:t>
            </a:r>
            <a:endParaRPr lang="en-GB" dirty="0"/>
          </a:p>
        </p:txBody>
      </p:sp>
      <p:sp>
        <p:nvSpPr>
          <p:cNvPr id="5" name="Slide Number Placeholder 4">
            <a:extLst>
              <a:ext uri="{FF2B5EF4-FFF2-40B4-BE49-F238E27FC236}">
                <a16:creationId xmlns:a16="http://schemas.microsoft.com/office/drawing/2014/main" id="{A21F1CFB-88CF-58EB-DF8B-2B62A5D20DEF}"/>
              </a:ext>
            </a:extLst>
          </p:cNvPr>
          <p:cNvSpPr>
            <a:spLocks noGrp="1"/>
          </p:cNvSpPr>
          <p:nvPr>
            <p:ph type="sldNum" sz="quarter" idx="12"/>
          </p:nvPr>
        </p:nvSpPr>
        <p:spPr/>
        <p:txBody>
          <a:bodyPr/>
          <a:lstStyle/>
          <a:p>
            <a:fld id="{721C06D9-4617-44B0-8711-1EF1C439A609}" type="slidenum">
              <a:rPr lang="en-GB" smtClean="0"/>
              <a:pPr/>
              <a:t>‹#›</a:t>
            </a:fld>
            <a:endParaRPr lang="en-GB" dirty="0"/>
          </a:p>
        </p:txBody>
      </p:sp>
      <p:sp>
        <p:nvSpPr>
          <p:cNvPr id="6" name="Text Placeholder 6">
            <a:extLst>
              <a:ext uri="{FF2B5EF4-FFF2-40B4-BE49-F238E27FC236}">
                <a16:creationId xmlns:a16="http://schemas.microsoft.com/office/drawing/2014/main" id="{81704BAE-4588-79BC-83D2-40594032A0B7}"/>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dirty="0"/>
              <a:t>Subtitle</a:t>
            </a:r>
            <a:endParaRPr lang="en-GB" dirty="0"/>
          </a:p>
        </p:txBody>
      </p:sp>
      <p:sp>
        <p:nvSpPr>
          <p:cNvPr id="7" name="Picture Placeholder 10">
            <a:extLst>
              <a:ext uri="{FF2B5EF4-FFF2-40B4-BE49-F238E27FC236}">
                <a16:creationId xmlns:a16="http://schemas.microsoft.com/office/drawing/2014/main" id="{5D577385-0486-30CD-9591-DF5CA8E9F42A}"/>
              </a:ext>
            </a:extLst>
          </p:cNvPr>
          <p:cNvSpPr>
            <a:spLocks noGrp="1"/>
          </p:cNvSpPr>
          <p:nvPr>
            <p:ph type="pic" sz="quarter" idx="24"/>
          </p:nvPr>
        </p:nvSpPr>
        <p:spPr>
          <a:xfrm>
            <a:off x="306388" y="1260000"/>
            <a:ext cx="900000" cy="900000"/>
          </a:xfrm>
          <a:solidFill>
            <a:schemeClr val="bg1">
              <a:lumMod val="95000"/>
            </a:schemeClr>
          </a:solidFill>
        </p:spPr>
        <p:txBody>
          <a:bodyPr anchor="ctr"/>
          <a:lstStyle>
            <a:lvl1pPr marL="0" indent="0" algn="ctr">
              <a:buNone/>
              <a:defRPr/>
            </a:lvl1pPr>
          </a:lstStyle>
          <a:p>
            <a:r>
              <a:rPr lang="cs-CZ"/>
              <a:t>Kliknutím na ikonu přidáte obrázek.</a:t>
            </a:r>
            <a:endParaRPr lang="en-GB"/>
          </a:p>
        </p:txBody>
      </p:sp>
      <p:cxnSp>
        <p:nvCxnSpPr>
          <p:cNvPr id="10" name="Straight Connector 9">
            <a:extLst>
              <a:ext uri="{FF2B5EF4-FFF2-40B4-BE49-F238E27FC236}">
                <a16:creationId xmlns:a16="http://schemas.microsoft.com/office/drawing/2014/main" id="{51CC4BDD-95AC-F534-49C7-7F39B914F4BB}"/>
              </a:ext>
            </a:extLst>
          </p:cNvPr>
          <p:cNvCxnSpPr>
            <a:cxnSpLocks/>
          </p:cNvCxnSpPr>
          <p:nvPr userDrawn="1"/>
        </p:nvCxnSpPr>
        <p:spPr>
          <a:xfrm>
            <a:off x="1352550" y="1937440"/>
            <a:ext cx="10539413"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 Placeholder 12">
            <a:extLst>
              <a:ext uri="{FF2B5EF4-FFF2-40B4-BE49-F238E27FC236}">
                <a16:creationId xmlns:a16="http://schemas.microsoft.com/office/drawing/2014/main" id="{23EC4540-66CE-AE24-3D97-903139C81346}"/>
              </a:ext>
            </a:extLst>
          </p:cNvPr>
          <p:cNvSpPr>
            <a:spLocks noGrp="1"/>
          </p:cNvSpPr>
          <p:nvPr>
            <p:ph type="body" sz="quarter" idx="25" hasCustomPrompt="1"/>
          </p:nvPr>
        </p:nvSpPr>
        <p:spPr>
          <a:xfrm>
            <a:off x="1352550" y="1260000"/>
            <a:ext cx="4601850" cy="270000"/>
          </a:xfrm>
        </p:spPr>
        <p:txBody>
          <a:bodyPr/>
          <a:lstStyle>
            <a:lvl1pPr marL="0" indent="0">
              <a:buNone/>
              <a:defRPr b="1"/>
            </a:lvl1pPr>
            <a:lvl2pPr>
              <a:defRPr b="1"/>
            </a:lvl2pPr>
            <a:lvl3pPr>
              <a:defRPr b="1"/>
            </a:lvl3pPr>
            <a:lvl4pPr>
              <a:defRPr b="1"/>
            </a:lvl4pPr>
            <a:lvl5pPr>
              <a:defRPr b="1"/>
            </a:lvl5pPr>
          </a:lstStyle>
          <a:p>
            <a:pPr lvl="0"/>
            <a:r>
              <a:rPr lang="en-US" dirty="0"/>
              <a:t>Name</a:t>
            </a:r>
          </a:p>
        </p:txBody>
      </p:sp>
      <p:sp>
        <p:nvSpPr>
          <p:cNvPr id="12" name="Text Placeholder 12">
            <a:extLst>
              <a:ext uri="{FF2B5EF4-FFF2-40B4-BE49-F238E27FC236}">
                <a16:creationId xmlns:a16="http://schemas.microsoft.com/office/drawing/2014/main" id="{53B156F5-850E-94C4-320A-C11DCDC45CEF}"/>
              </a:ext>
            </a:extLst>
          </p:cNvPr>
          <p:cNvSpPr>
            <a:spLocks noGrp="1"/>
          </p:cNvSpPr>
          <p:nvPr>
            <p:ph type="body" sz="quarter" idx="26" hasCustomPrompt="1"/>
          </p:nvPr>
        </p:nvSpPr>
        <p:spPr>
          <a:xfrm>
            <a:off x="1352550" y="1548000"/>
            <a:ext cx="4601850" cy="270000"/>
          </a:xfrm>
        </p:spPr>
        <p:txBody>
          <a:bodyPr/>
          <a:lstStyle>
            <a:lvl1pPr marL="0" indent="0">
              <a:buNone/>
              <a:defRPr b="0"/>
            </a:lvl1pPr>
            <a:lvl2pPr>
              <a:defRPr b="1"/>
            </a:lvl2pPr>
            <a:lvl3pPr>
              <a:defRPr b="1"/>
            </a:lvl3pPr>
            <a:lvl4pPr>
              <a:defRPr b="1"/>
            </a:lvl4pPr>
            <a:lvl5pPr>
              <a:defRPr b="1"/>
            </a:lvl5pPr>
          </a:lstStyle>
          <a:p>
            <a:pPr lvl="0"/>
            <a:r>
              <a:rPr lang="en-US" dirty="0"/>
              <a:t>Job title, location</a:t>
            </a:r>
          </a:p>
        </p:txBody>
      </p:sp>
      <p:sp>
        <p:nvSpPr>
          <p:cNvPr id="14" name="Text Placeholder 12">
            <a:extLst>
              <a:ext uri="{FF2B5EF4-FFF2-40B4-BE49-F238E27FC236}">
                <a16:creationId xmlns:a16="http://schemas.microsoft.com/office/drawing/2014/main" id="{4B16A0D5-984E-52E5-2799-ADA0965709B1}"/>
              </a:ext>
            </a:extLst>
          </p:cNvPr>
          <p:cNvSpPr>
            <a:spLocks noGrp="1"/>
          </p:cNvSpPr>
          <p:nvPr>
            <p:ph type="body" sz="quarter" idx="27" hasCustomPrompt="1"/>
          </p:nvPr>
        </p:nvSpPr>
        <p:spPr>
          <a:xfrm>
            <a:off x="6238184" y="1260000"/>
            <a:ext cx="4601850" cy="270000"/>
          </a:xfrm>
        </p:spPr>
        <p:txBody>
          <a:bodyPr/>
          <a:lstStyle>
            <a:lvl1pPr marL="0" indent="0">
              <a:buNone/>
              <a:defRPr b="0"/>
            </a:lvl1pPr>
            <a:lvl2pPr>
              <a:defRPr b="1"/>
            </a:lvl2pPr>
            <a:lvl3pPr>
              <a:defRPr b="1"/>
            </a:lvl3pPr>
            <a:lvl4pPr>
              <a:defRPr b="1"/>
            </a:lvl4pPr>
            <a:lvl5pPr>
              <a:defRPr b="1"/>
            </a:lvl5pPr>
          </a:lstStyle>
          <a:p>
            <a:pPr lvl="0"/>
            <a:r>
              <a:rPr lang="en-US" dirty="0"/>
              <a:t>Telephone</a:t>
            </a:r>
          </a:p>
        </p:txBody>
      </p:sp>
      <p:sp>
        <p:nvSpPr>
          <p:cNvPr id="15" name="Text Placeholder 12">
            <a:extLst>
              <a:ext uri="{FF2B5EF4-FFF2-40B4-BE49-F238E27FC236}">
                <a16:creationId xmlns:a16="http://schemas.microsoft.com/office/drawing/2014/main" id="{0613D97F-1DE4-AD85-B1A1-022A48BAE0F0}"/>
              </a:ext>
            </a:extLst>
          </p:cNvPr>
          <p:cNvSpPr>
            <a:spLocks noGrp="1"/>
          </p:cNvSpPr>
          <p:nvPr>
            <p:ph type="body" sz="quarter" idx="28" hasCustomPrompt="1"/>
          </p:nvPr>
        </p:nvSpPr>
        <p:spPr>
          <a:xfrm>
            <a:off x="6238184" y="1548000"/>
            <a:ext cx="4601850" cy="270000"/>
          </a:xfrm>
        </p:spPr>
        <p:txBody>
          <a:bodyPr/>
          <a:lstStyle>
            <a:lvl1pPr marL="0" indent="0">
              <a:buNone/>
              <a:defRPr b="0"/>
            </a:lvl1pPr>
            <a:lvl2pPr>
              <a:defRPr b="1"/>
            </a:lvl2pPr>
            <a:lvl3pPr>
              <a:defRPr b="1"/>
            </a:lvl3pPr>
            <a:lvl4pPr>
              <a:defRPr b="1"/>
            </a:lvl4pPr>
            <a:lvl5pPr>
              <a:defRPr b="1"/>
            </a:lvl5pPr>
          </a:lstStyle>
          <a:p>
            <a:pPr lvl="0"/>
            <a:r>
              <a:rPr lang="en-US" dirty="0"/>
              <a:t>Email</a:t>
            </a:r>
          </a:p>
        </p:txBody>
      </p:sp>
      <p:sp>
        <p:nvSpPr>
          <p:cNvPr id="25" name="Text Placeholder 24">
            <a:extLst>
              <a:ext uri="{FF2B5EF4-FFF2-40B4-BE49-F238E27FC236}">
                <a16:creationId xmlns:a16="http://schemas.microsoft.com/office/drawing/2014/main" id="{3DCBBC23-DAC0-91A1-1B44-DF768098FB37}"/>
              </a:ext>
            </a:extLst>
          </p:cNvPr>
          <p:cNvSpPr>
            <a:spLocks noGrp="1"/>
          </p:cNvSpPr>
          <p:nvPr>
            <p:ph type="body" sz="quarter" idx="29"/>
          </p:nvPr>
        </p:nvSpPr>
        <p:spPr>
          <a:xfrm>
            <a:off x="1352550" y="2052982"/>
            <a:ext cx="10533063" cy="3896963"/>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Tree>
    <p:extLst>
      <p:ext uri="{BB962C8B-B14F-4D97-AF65-F5344CB8AC3E}">
        <p14:creationId xmlns:p14="http://schemas.microsoft.com/office/powerpoint/2010/main" val="53692523"/>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Two biography entri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39DBD-1C80-9434-61C2-BF800372ADA0}"/>
              </a:ext>
            </a:extLst>
          </p:cNvPr>
          <p:cNvSpPr>
            <a:spLocks noGrp="1"/>
          </p:cNvSpPr>
          <p:nvPr>
            <p:ph type="title" hasCustomPrompt="1"/>
          </p:nvPr>
        </p:nvSpPr>
        <p:spPr>
          <a:xfrm>
            <a:off x="306000" y="306000"/>
            <a:ext cx="5648400" cy="360000"/>
          </a:xfrm>
        </p:spPr>
        <p:txBody>
          <a:bodyPr/>
          <a:lstStyle>
            <a:lvl1pPr>
              <a:defRPr/>
            </a:lvl1pPr>
          </a:lstStyle>
          <a:p>
            <a:r>
              <a:rPr lang="en-US" dirty="0"/>
              <a:t>Title</a:t>
            </a:r>
            <a:endParaRPr lang="en-GB" dirty="0"/>
          </a:p>
        </p:txBody>
      </p:sp>
      <p:sp>
        <p:nvSpPr>
          <p:cNvPr id="3" name="Date Placeholder 2">
            <a:extLst>
              <a:ext uri="{FF2B5EF4-FFF2-40B4-BE49-F238E27FC236}">
                <a16:creationId xmlns:a16="http://schemas.microsoft.com/office/drawing/2014/main" id="{28F4D6F4-7201-D735-D3B3-216FF790888E}"/>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C2C7F9CC-6282-CDBE-05BD-D05AF4636684}"/>
              </a:ext>
            </a:extLst>
          </p:cNvPr>
          <p:cNvSpPr>
            <a:spLocks noGrp="1"/>
          </p:cNvSpPr>
          <p:nvPr>
            <p:ph type="ftr" sz="quarter" idx="11"/>
          </p:nvPr>
        </p:nvSpPr>
        <p:spPr/>
        <p:txBody>
          <a:bodyPr/>
          <a:lstStyle/>
          <a:p>
            <a:r>
              <a:rPr lang="en-GB"/>
              <a:t>Digitalization in Forvis Mazars</a:t>
            </a:r>
            <a:endParaRPr lang="en-GB" dirty="0"/>
          </a:p>
        </p:txBody>
      </p:sp>
      <p:sp>
        <p:nvSpPr>
          <p:cNvPr id="5" name="Slide Number Placeholder 4">
            <a:extLst>
              <a:ext uri="{FF2B5EF4-FFF2-40B4-BE49-F238E27FC236}">
                <a16:creationId xmlns:a16="http://schemas.microsoft.com/office/drawing/2014/main" id="{A21F1CFB-88CF-58EB-DF8B-2B62A5D20DEF}"/>
              </a:ext>
            </a:extLst>
          </p:cNvPr>
          <p:cNvSpPr>
            <a:spLocks noGrp="1"/>
          </p:cNvSpPr>
          <p:nvPr>
            <p:ph type="sldNum" sz="quarter" idx="12"/>
          </p:nvPr>
        </p:nvSpPr>
        <p:spPr/>
        <p:txBody>
          <a:bodyPr/>
          <a:lstStyle/>
          <a:p>
            <a:fld id="{721C06D9-4617-44B0-8711-1EF1C439A609}" type="slidenum">
              <a:rPr lang="en-GB" smtClean="0"/>
              <a:pPr/>
              <a:t>‹#›</a:t>
            </a:fld>
            <a:endParaRPr lang="en-GB" dirty="0"/>
          </a:p>
        </p:txBody>
      </p:sp>
      <p:sp>
        <p:nvSpPr>
          <p:cNvPr id="6" name="Text Placeholder 6">
            <a:extLst>
              <a:ext uri="{FF2B5EF4-FFF2-40B4-BE49-F238E27FC236}">
                <a16:creationId xmlns:a16="http://schemas.microsoft.com/office/drawing/2014/main" id="{81704BAE-4588-79BC-83D2-40594032A0B7}"/>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dirty="0"/>
              <a:t>Subtitle</a:t>
            </a:r>
            <a:endParaRPr lang="en-GB" dirty="0"/>
          </a:p>
        </p:txBody>
      </p:sp>
      <p:sp>
        <p:nvSpPr>
          <p:cNvPr id="7" name="Picture Placeholder 10">
            <a:extLst>
              <a:ext uri="{FF2B5EF4-FFF2-40B4-BE49-F238E27FC236}">
                <a16:creationId xmlns:a16="http://schemas.microsoft.com/office/drawing/2014/main" id="{5D577385-0486-30CD-9591-DF5CA8E9F42A}"/>
              </a:ext>
            </a:extLst>
          </p:cNvPr>
          <p:cNvSpPr>
            <a:spLocks noGrp="1"/>
          </p:cNvSpPr>
          <p:nvPr>
            <p:ph type="pic" sz="quarter" idx="24"/>
          </p:nvPr>
        </p:nvSpPr>
        <p:spPr>
          <a:xfrm>
            <a:off x="306388" y="1260000"/>
            <a:ext cx="900000" cy="900000"/>
          </a:xfrm>
          <a:solidFill>
            <a:schemeClr val="bg1">
              <a:lumMod val="95000"/>
            </a:schemeClr>
          </a:solidFill>
        </p:spPr>
        <p:txBody>
          <a:bodyPr anchor="ctr"/>
          <a:lstStyle>
            <a:lvl1pPr marL="0" indent="0" algn="ctr">
              <a:buNone/>
              <a:defRPr/>
            </a:lvl1pPr>
          </a:lstStyle>
          <a:p>
            <a:r>
              <a:rPr lang="cs-CZ"/>
              <a:t>Kliknutím na ikonu přidáte obrázek.</a:t>
            </a:r>
            <a:endParaRPr lang="en-GB"/>
          </a:p>
        </p:txBody>
      </p:sp>
      <p:cxnSp>
        <p:nvCxnSpPr>
          <p:cNvPr id="10" name="Straight Connector 9">
            <a:extLst>
              <a:ext uri="{FF2B5EF4-FFF2-40B4-BE49-F238E27FC236}">
                <a16:creationId xmlns:a16="http://schemas.microsoft.com/office/drawing/2014/main" id="{51CC4BDD-95AC-F534-49C7-7F39B914F4BB}"/>
              </a:ext>
            </a:extLst>
          </p:cNvPr>
          <p:cNvCxnSpPr>
            <a:cxnSpLocks/>
          </p:cNvCxnSpPr>
          <p:nvPr userDrawn="1"/>
        </p:nvCxnSpPr>
        <p:spPr>
          <a:xfrm>
            <a:off x="1352550" y="1818000"/>
            <a:ext cx="10539413"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 Placeholder 12">
            <a:extLst>
              <a:ext uri="{FF2B5EF4-FFF2-40B4-BE49-F238E27FC236}">
                <a16:creationId xmlns:a16="http://schemas.microsoft.com/office/drawing/2014/main" id="{23EC4540-66CE-AE24-3D97-903139C81346}"/>
              </a:ext>
            </a:extLst>
          </p:cNvPr>
          <p:cNvSpPr>
            <a:spLocks noGrp="1"/>
          </p:cNvSpPr>
          <p:nvPr>
            <p:ph type="body" sz="quarter" idx="25" hasCustomPrompt="1"/>
          </p:nvPr>
        </p:nvSpPr>
        <p:spPr>
          <a:xfrm>
            <a:off x="1352550" y="1260000"/>
            <a:ext cx="4601850" cy="270000"/>
          </a:xfrm>
        </p:spPr>
        <p:txBody>
          <a:bodyPr/>
          <a:lstStyle>
            <a:lvl1pPr marL="0" indent="0">
              <a:buNone/>
              <a:defRPr b="1"/>
            </a:lvl1pPr>
            <a:lvl2pPr>
              <a:defRPr b="1"/>
            </a:lvl2pPr>
            <a:lvl3pPr>
              <a:defRPr b="1"/>
            </a:lvl3pPr>
            <a:lvl4pPr>
              <a:defRPr b="1"/>
            </a:lvl4pPr>
            <a:lvl5pPr>
              <a:defRPr b="1"/>
            </a:lvl5pPr>
          </a:lstStyle>
          <a:p>
            <a:pPr lvl="0"/>
            <a:r>
              <a:rPr lang="en-US" dirty="0"/>
              <a:t>Name</a:t>
            </a:r>
          </a:p>
        </p:txBody>
      </p:sp>
      <p:sp>
        <p:nvSpPr>
          <p:cNvPr id="12" name="Text Placeholder 12">
            <a:extLst>
              <a:ext uri="{FF2B5EF4-FFF2-40B4-BE49-F238E27FC236}">
                <a16:creationId xmlns:a16="http://schemas.microsoft.com/office/drawing/2014/main" id="{53B156F5-850E-94C4-320A-C11DCDC45CEF}"/>
              </a:ext>
            </a:extLst>
          </p:cNvPr>
          <p:cNvSpPr>
            <a:spLocks noGrp="1"/>
          </p:cNvSpPr>
          <p:nvPr>
            <p:ph type="body" sz="quarter" idx="26" hasCustomPrompt="1"/>
          </p:nvPr>
        </p:nvSpPr>
        <p:spPr>
          <a:xfrm>
            <a:off x="1352550" y="1548000"/>
            <a:ext cx="4601850" cy="270000"/>
          </a:xfrm>
        </p:spPr>
        <p:txBody>
          <a:bodyPr/>
          <a:lstStyle>
            <a:lvl1pPr marL="0" indent="0">
              <a:buNone/>
              <a:defRPr b="0"/>
            </a:lvl1pPr>
            <a:lvl2pPr>
              <a:defRPr b="1"/>
            </a:lvl2pPr>
            <a:lvl3pPr>
              <a:defRPr b="1"/>
            </a:lvl3pPr>
            <a:lvl4pPr>
              <a:defRPr b="1"/>
            </a:lvl4pPr>
            <a:lvl5pPr>
              <a:defRPr b="1"/>
            </a:lvl5pPr>
          </a:lstStyle>
          <a:p>
            <a:pPr lvl="0"/>
            <a:r>
              <a:rPr lang="en-US" dirty="0"/>
              <a:t>Job title, location</a:t>
            </a:r>
          </a:p>
        </p:txBody>
      </p:sp>
      <p:sp>
        <p:nvSpPr>
          <p:cNvPr id="14" name="Text Placeholder 12">
            <a:extLst>
              <a:ext uri="{FF2B5EF4-FFF2-40B4-BE49-F238E27FC236}">
                <a16:creationId xmlns:a16="http://schemas.microsoft.com/office/drawing/2014/main" id="{4B16A0D5-984E-52E5-2799-ADA0965709B1}"/>
              </a:ext>
            </a:extLst>
          </p:cNvPr>
          <p:cNvSpPr>
            <a:spLocks noGrp="1"/>
          </p:cNvSpPr>
          <p:nvPr>
            <p:ph type="body" sz="quarter" idx="27" hasCustomPrompt="1"/>
          </p:nvPr>
        </p:nvSpPr>
        <p:spPr>
          <a:xfrm>
            <a:off x="6238184" y="1260000"/>
            <a:ext cx="4601850" cy="270000"/>
          </a:xfrm>
        </p:spPr>
        <p:txBody>
          <a:bodyPr/>
          <a:lstStyle>
            <a:lvl1pPr marL="0" indent="0">
              <a:buNone/>
              <a:defRPr b="0"/>
            </a:lvl1pPr>
            <a:lvl2pPr>
              <a:defRPr b="1"/>
            </a:lvl2pPr>
            <a:lvl3pPr>
              <a:defRPr b="1"/>
            </a:lvl3pPr>
            <a:lvl4pPr>
              <a:defRPr b="1"/>
            </a:lvl4pPr>
            <a:lvl5pPr>
              <a:defRPr b="1"/>
            </a:lvl5pPr>
          </a:lstStyle>
          <a:p>
            <a:pPr lvl="0"/>
            <a:r>
              <a:rPr lang="en-US" dirty="0"/>
              <a:t>Telephone</a:t>
            </a:r>
          </a:p>
        </p:txBody>
      </p:sp>
      <p:sp>
        <p:nvSpPr>
          <p:cNvPr id="15" name="Text Placeholder 12">
            <a:extLst>
              <a:ext uri="{FF2B5EF4-FFF2-40B4-BE49-F238E27FC236}">
                <a16:creationId xmlns:a16="http://schemas.microsoft.com/office/drawing/2014/main" id="{0613D97F-1DE4-AD85-B1A1-022A48BAE0F0}"/>
              </a:ext>
            </a:extLst>
          </p:cNvPr>
          <p:cNvSpPr>
            <a:spLocks noGrp="1"/>
          </p:cNvSpPr>
          <p:nvPr>
            <p:ph type="body" sz="quarter" idx="28" hasCustomPrompt="1"/>
          </p:nvPr>
        </p:nvSpPr>
        <p:spPr>
          <a:xfrm>
            <a:off x="6238184" y="1548000"/>
            <a:ext cx="4601850" cy="270000"/>
          </a:xfrm>
        </p:spPr>
        <p:txBody>
          <a:bodyPr/>
          <a:lstStyle>
            <a:lvl1pPr marL="0" indent="0">
              <a:buNone/>
              <a:defRPr b="0"/>
            </a:lvl1pPr>
            <a:lvl2pPr>
              <a:defRPr b="1"/>
            </a:lvl2pPr>
            <a:lvl3pPr>
              <a:defRPr b="1"/>
            </a:lvl3pPr>
            <a:lvl4pPr>
              <a:defRPr b="1"/>
            </a:lvl4pPr>
            <a:lvl5pPr>
              <a:defRPr b="1"/>
            </a:lvl5pPr>
          </a:lstStyle>
          <a:p>
            <a:pPr lvl="0"/>
            <a:r>
              <a:rPr lang="en-US" dirty="0"/>
              <a:t>Email</a:t>
            </a:r>
          </a:p>
        </p:txBody>
      </p:sp>
      <p:sp>
        <p:nvSpPr>
          <p:cNvPr id="17" name="Picture Placeholder 10">
            <a:extLst>
              <a:ext uri="{FF2B5EF4-FFF2-40B4-BE49-F238E27FC236}">
                <a16:creationId xmlns:a16="http://schemas.microsoft.com/office/drawing/2014/main" id="{60516244-1DBC-D2C0-E79A-2036911E6A1C}"/>
              </a:ext>
            </a:extLst>
          </p:cNvPr>
          <p:cNvSpPr>
            <a:spLocks noGrp="1"/>
          </p:cNvSpPr>
          <p:nvPr>
            <p:ph type="pic" sz="quarter" idx="30"/>
          </p:nvPr>
        </p:nvSpPr>
        <p:spPr>
          <a:xfrm>
            <a:off x="306388" y="3429000"/>
            <a:ext cx="900000" cy="900000"/>
          </a:xfrm>
          <a:solidFill>
            <a:schemeClr val="bg1">
              <a:lumMod val="95000"/>
            </a:schemeClr>
          </a:solidFill>
        </p:spPr>
        <p:txBody>
          <a:bodyPr anchor="ctr"/>
          <a:lstStyle>
            <a:lvl1pPr marL="0" indent="0" algn="ctr">
              <a:buNone/>
              <a:defRPr/>
            </a:lvl1pPr>
          </a:lstStyle>
          <a:p>
            <a:r>
              <a:rPr lang="cs-CZ"/>
              <a:t>Kliknutím na ikonu přidáte obrázek.</a:t>
            </a:r>
            <a:endParaRPr lang="en-GB"/>
          </a:p>
        </p:txBody>
      </p:sp>
      <p:cxnSp>
        <p:nvCxnSpPr>
          <p:cNvPr id="18" name="Straight Connector 17">
            <a:extLst>
              <a:ext uri="{FF2B5EF4-FFF2-40B4-BE49-F238E27FC236}">
                <a16:creationId xmlns:a16="http://schemas.microsoft.com/office/drawing/2014/main" id="{AB1D6DF6-094C-A16E-2F7A-A1C6CB8F41F2}"/>
              </a:ext>
            </a:extLst>
          </p:cNvPr>
          <p:cNvCxnSpPr>
            <a:cxnSpLocks/>
          </p:cNvCxnSpPr>
          <p:nvPr userDrawn="1"/>
        </p:nvCxnSpPr>
        <p:spPr>
          <a:xfrm>
            <a:off x="1336480" y="4723338"/>
            <a:ext cx="10539413"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 Placeholder 12">
            <a:extLst>
              <a:ext uri="{FF2B5EF4-FFF2-40B4-BE49-F238E27FC236}">
                <a16:creationId xmlns:a16="http://schemas.microsoft.com/office/drawing/2014/main" id="{CB2B9431-F5DF-5DA9-8F28-87EA404B4558}"/>
              </a:ext>
            </a:extLst>
          </p:cNvPr>
          <p:cNvSpPr>
            <a:spLocks noGrp="1"/>
          </p:cNvSpPr>
          <p:nvPr>
            <p:ph type="body" sz="quarter" idx="31" hasCustomPrompt="1"/>
          </p:nvPr>
        </p:nvSpPr>
        <p:spPr>
          <a:xfrm>
            <a:off x="1352550" y="3429000"/>
            <a:ext cx="4601850" cy="270000"/>
          </a:xfrm>
        </p:spPr>
        <p:txBody>
          <a:bodyPr/>
          <a:lstStyle>
            <a:lvl1pPr marL="0" indent="0">
              <a:buNone/>
              <a:defRPr b="1"/>
            </a:lvl1pPr>
            <a:lvl2pPr>
              <a:defRPr b="1"/>
            </a:lvl2pPr>
            <a:lvl3pPr>
              <a:defRPr b="1"/>
            </a:lvl3pPr>
            <a:lvl4pPr>
              <a:defRPr b="1"/>
            </a:lvl4pPr>
            <a:lvl5pPr>
              <a:defRPr b="1"/>
            </a:lvl5pPr>
          </a:lstStyle>
          <a:p>
            <a:pPr lvl="0"/>
            <a:r>
              <a:rPr lang="en-US" dirty="0"/>
              <a:t>Name</a:t>
            </a:r>
          </a:p>
        </p:txBody>
      </p:sp>
      <p:sp>
        <p:nvSpPr>
          <p:cNvPr id="20" name="Text Placeholder 12">
            <a:extLst>
              <a:ext uri="{FF2B5EF4-FFF2-40B4-BE49-F238E27FC236}">
                <a16:creationId xmlns:a16="http://schemas.microsoft.com/office/drawing/2014/main" id="{53D504FF-41D7-B6F6-EFCE-1116741BC39E}"/>
              </a:ext>
            </a:extLst>
          </p:cNvPr>
          <p:cNvSpPr>
            <a:spLocks noGrp="1"/>
          </p:cNvSpPr>
          <p:nvPr>
            <p:ph type="body" sz="quarter" idx="32" hasCustomPrompt="1"/>
          </p:nvPr>
        </p:nvSpPr>
        <p:spPr>
          <a:xfrm>
            <a:off x="1352550" y="3714750"/>
            <a:ext cx="4601850" cy="270000"/>
          </a:xfrm>
        </p:spPr>
        <p:txBody>
          <a:bodyPr/>
          <a:lstStyle>
            <a:lvl1pPr marL="0" indent="0">
              <a:buNone/>
              <a:defRPr b="0"/>
            </a:lvl1pPr>
            <a:lvl2pPr>
              <a:defRPr b="1"/>
            </a:lvl2pPr>
            <a:lvl3pPr>
              <a:defRPr b="1"/>
            </a:lvl3pPr>
            <a:lvl4pPr>
              <a:defRPr b="1"/>
            </a:lvl4pPr>
            <a:lvl5pPr>
              <a:defRPr b="1"/>
            </a:lvl5pPr>
          </a:lstStyle>
          <a:p>
            <a:pPr lvl="0"/>
            <a:r>
              <a:rPr lang="en-US" dirty="0"/>
              <a:t>Job title, location</a:t>
            </a:r>
          </a:p>
        </p:txBody>
      </p:sp>
      <p:sp>
        <p:nvSpPr>
          <p:cNvPr id="21" name="Text Placeholder 12">
            <a:extLst>
              <a:ext uri="{FF2B5EF4-FFF2-40B4-BE49-F238E27FC236}">
                <a16:creationId xmlns:a16="http://schemas.microsoft.com/office/drawing/2014/main" id="{766077F0-210D-1948-4394-89AFAA99C635}"/>
              </a:ext>
            </a:extLst>
          </p:cNvPr>
          <p:cNvSpPr>
            <a:spLocks noGrp="1"/>
          </p:cNvSpPr>
          <p:nvPr>
            <p:ph type="body" sz="quarter" idx="33" hasCustomPrompt="1"/>
          </p:nvPr>
        </p:nvSpPr>
        <p:spPr>
          <a:xfrm>
            <a:off x="6238184" y="3429000"/>
            <a:ext cx="4601850" cy="270000"/>
          </a:xfrm>
        </p:spPr>
        <p:txBody>
          <a:bodyPr/>
          <a:lstStyle>
            <a:lvl1pPr marL="0" indent="0">
              <a:buNone/>
              <a:defRPr b="0"/>
            </a:lvl1pPr>
            <a:lvl2pPr>
              <a:defRPr b="1"/>
            </a:lvl2pPr>
            <a:lvl3pPr>
              <a:defRPr b="1"/>
            </a:lvl3pPr>
            <a:lvl4pPr>
              <a:defRPr b="1"/>
            </a:lvl4pPr>
            <a:lvl5pPr>
              <a:defRPr b="1"/>
            </a:lvl5pPr>
          </a:lstStyle>
          <a:p>
            <a:pPr lvl="0"/>
            <a:r>
              <a:rPr lang="en-US" dirty="0"/>
              <a:t>Telephone</a:t>
            </a:r>
          </a:p>
        </p:txBody>
      </p:sp>
      <p:sp>
        <p:nvSpPr>
          <p:cNvPr id="22" name="Text Placeholder 12">
            <a:extLst>
              <a:ext uri="{FF2B5EF4-FFF2-40B4-BE49-F238E27FC236}">
                <a16:creationId xmlns:a16="http://schemas.microsoft.com/office/drawing/2014/main" id="{04BC109F-D899-2BA8-FAF6-5B3365784465}"/>
              </a:ext>
            </a:extLst>
          </p:cNvPr>
          <p:cNvSpPr>
            <a:spLocks noGrp="1"/>
          </p:cNvSpPr>
          <p:nvPr>
            <p:ph type="body" sz="quarter" idx="34" hasCustomPrompt="1"/>
          </p:nvPr>
        </p:nvSpPr>
        <p:spPr>
          <a:xfrm>
            <a:off x="6238184" y="3714750"/>
            <a:ext cx="4601850" cy="270000"/>
          </a:xfrm>
        </p:spPr>
        <p:txBody>
          <a:bodyPr/>
          <a:lstStyle>
            <a:lvl1pPr marL="0" indent="0">
              <a:buNone/>
              <a:defRPr b="0"/>
            </a:lvl1pPr>
            <a:lvl2pPr>
              <a:defRPr b="1"/>
            </a:lvl2pPr>
            <a:lvl3pPr>
              <a:defRPr b="1"/>
            </a:lvl3pPr>
            <a:lvl4pPr>
              <a:defRPr b="1"/>
            </a:lvl4pPr>
            <a:lvl5pPr>
              <a:defRPr b="1"/>
            </a:lvl5pPr>
          </a:lstStyle>
          <a:p>
            <a:pPr lvl="0"/>
            <a:r>
              <a:rPr lang="en-US" dirty="0"/>
              <a:t>Email</a:t>
            </a:r>
          </a:p>
        </p:txBody>
      </p:sp>
      <p:sp>
        <p:nvSpPr>
          <p:cNvPr id="8" name="Text Placeholder 24">
            <a:extLst>
              <a:ext uri="{FF2B5EF4-FFF2-40B4-BE49-F238E27FC236}">
                <a16:creationId xmlns:a16="http://schemas.microsoft.com/office/drawing/2014/main" id="{60BBA0CC-565F-00AD-0199-A9F5D1822FD4}"/>
              </a:ext>
            </a:extLst>
          </p:cNvPr>
          <p:cNvSpPr>
            <a:spLocks noGrp="1"/>
          </p:cNvSpPr>
          <p:nvPr>
            <p:ph type="body" sz="quarter" idx="29"/>
          </p:nvPr>
        </p:nvSpPr>
        <p:spPr>
          <a:xfrm>
            <a:off x="1352550" y="2051999"/>
            <a:ext cx="10533063" cy="11880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9" name="Text Placeholder 24">
            <a:extLst>
              <a:ext uri="{FF2B5EF4-FFF2-40B4-BE49-F238E27FC236}">
                <a16:creationId xmlns:a16="http://schemas.microsoft.com/office/drawing/2014/main" id="{66EC383C-ED58-904B-F5C3-4F1400A59B4B}"/>
              </a:ext>
            </a:extLst>
          </p:cNvPr>
          <p:cNvSpPr>
            <a:spLocks noGrp="1"/>
          </p:cNvSpPr>
          <p:nvPr>
            <p:ph type="body" sz="quarter" idx="35"/>
          </p:nvPr>
        </p:nvSpPr>
        <p:spPr>
          <a:xfrm>
            <a:off x="1336480" y="4204661"/>
            <a:ext cx="10533063" cy="1188000"/>
          </a:xfrm>
        </p:spPr>
        <p:txBody>
          <a:body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endParaRPr lang="en-GB" dirty="0"/>
          </a:p>
        </p:txBody>
      </p:sp>
    </p:spTree>
    <p:extLst>
      <p:ext uri="{BB962C8B-B14F-4D97-AF65-F5344CB8AC3E}">
        <p14:creationId xmlns:p14="http://schemas.microsoft.com/office/powerpoint/2010/main" val="1555525920"/>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Ordered list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3AFEC-8737-007E-D1B3-D0688223275B}"/>
              </a:ext>
            </a:extLst>
          </p:cNvPr>
          <p:cNvSpPr>
            <a:spLocks noGrp="1"/>
          </p:cNvSpPr>
          <p:nvPr>
            <p:ph type="title" hasCustomPrompt="1"/>
          </p:nvPr>
        </p:nvSpPr>
        <p:spPr>
          <a:xfrm>
            <a:off x="306000" y="306000"/>
            <a:ext cx="5648400" cy="360000"/>
          </a:xfrm>
        </p:spPr>
        <p:txBody>
          <a:bodyPr anchor="ctr"/>
          <a:lstStyle>
            <a:lvl1pPr>
              <a:defRPr/>
            </a:lvl1pPr>
          </a:lstStyle>
          <a:p>
            <a:r>
              <a:rPr lang="en-US" dirty="0"/>
              <a:t>Title</a:t>
            </a:r>
            <a:endParaRPr lang="en-GB" dirty="0"/>
          </a:p>
        </p:txBody>
      </p:sp>
      <p:sp>
        <p:nvSpPr>
          <p:cNvPr id="3" name="Date Placeholder 2">
            <a:extLst>
              <a:ext uri="{FF2B5EF4-FFF2-40B4-BE49-F238E27FC236}">
                <a16:creationId xmlns:a16="http://schemas.microsoft.com/office/drawing/2014/main" id="{20482909-DC96-0DF9-73E2-5455A6988210}"/>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FC02E630-D2C1-4150-01CF-4E926092D593}"/>
              </a:ext>
            </a:extLst>
          </p:cNvPr>
          <p:cNvSpPr>
            <a:spLocks noGrp="1"/>
          </p:cNvSpPr>
          <p:nvPr>
            <p:ph type="ftr" sz="quarter" idx="11"/>
          </p:nvPr>
        </p:nvSpPr>
        <p:spPr/>
        <p:txBody>
          <a:bodyPr/>
          <a:lstStyle/>
          <a:p>
            <a:r>
              <a:rPr lang="en-GB"/>
              <a:t>Digitalization in Forvis Mazars</a:t>
            </a:r>
            <a:endParaRPr lang="en-GB" dirty="0"/>
          </a:p>
        </p:txBody>
      </p:sp>
      <p:sp>
        <p:nvSpPr>
          <p:cNvPr id="5" name="Slide Number Placeholder 4">
            <a:extLst>
              <a:ext uri="{FF2B5EF4-FFF2-40B4-BE49-F238E27FC236}">
                <a16:creationId xmlns:a16="http://schemas.microsoft.com/office/drawing/2014/main" id="{BBD437FA-CCB6-519F-B498-327CB1E83497}"/>
              </a:ext>
            </a:extLst>
          </p:cNvPr>
          <p:cNvSpPr>
            <a:spLocks noGrp="1"/>
          </p:cNvSpPr>
          <p:nvPr>
            <p:ph type="sldNum" sz="quarter" idx="12"/>
          </p:nvPr>
        </p:nvSpPr>
        <p:spPr/>
        <p:txBody>
          <a:bodyPr/>
          <a:lstStyle/>
          <a:p>
            <a:fld id="{721C06D9-4617-44B0-8711-1EF1C439A609}" type="slidenum">
              <a:rPr lang="en-GB" smtClean="0"/>
              <a:pPr/>
              <a:t>‹#›</a:t>
            </a:fld>
            <a:endParaRPr lang="en-GB" dirty="0"/>
          </a:p>
        </p:txBody>
      </p:sp>
      <p:sp>
        <p:nvSpPr>
          <p:cNvPr id="6" name="Text Placeholder 6">
            <a:extLst>
              <a:ext uri="{FF2B5EF4-FFF2-40B4-BE49-F238E27FC236}">
                <a16:creationId xmlns:a16="http://schemas.microsoft.com/office/drawing/2014/main" id="{EFAA178C-2370-23EB-A3DB-5D6550D9873F}"/>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dirty="0"/>
              <a:t>Subtitle</a:t>
            </a:r>
            <a:endParaRPr lang="en-GB" dirty="0"/>
          </a:p>
        </p:txBody>
      </p:sp>
      <p:sp>
        <p:nvSpPr>
          <p:cNvPr id="8" name="Text Placeholder 7">
            <a:extLst>
              <a:ext uri="{FF2B5EF4-FFF2-40B4-BE49-F238E27FC236}">
                <a16:creationId xmlns:a16="http://schemas.microsoft.com/office/drawing/2014/main" id="{40B25028-743B-B24C-5195-C53613817F29}"/>
              </a:ext>
            </a:extLst>
          </p:cNvPr>
          <p:cNvSpPr>
            <a:spLocks noGrp="1"/>
          </p:cNvSpPr>
          <p:nvPr>
            <p:ph type="body" sz="quarter" idx="14" hasCustomPrompt="1"/>
          </p:nvPr>
        </p:nvSpPr>
        <p:spPr>
          <a:xfrm>
            <a:off x="306388" y="2012973"/>
            <a:ext cx="540000" cy="540000"/>
          </a:xfrm>
        </p:spPr>
        <p:txBody>
          <a:bodyPr/>
          <a:lstStyle>
            <a:lvl1pPr marL="0" indent="0" algn="ctr">
              <a:buNone/>
              <a:defRPr sz="3600" b="1">
                <a:solidFill>
                  <a:schemeClr val="bg1">
                    <a:lumMod val="85000"/>
                  </a:schemeClr>
                </a:solidFill>
              </a:defRPr>
            </a:lvl1pPr>
          </a:lstStyle>
          <a:p>
            <a:pPr lvl="0"/>
            <a:r>
              <a:rPr lang="en-US" dirty="0"/>
              <a:t>1</a:t>
            </a:r>
            <a:endParaRPr lang="en-GB" dirty="0"/>
          </a:p>
        </p:txBody>
      </p:sp>
      <p:sp>
        <p:nvSpPr>
          <p:cNvPr id="10" name="Text Placeholder 9">
            <a:extLst>
              <a:ext uri="{FF2B5EF4-FFF2-40B4-BE49-F238E27FC236}">
                <a16:creationId xmlns:a16="http://schemas.microsoft.com/office/drawing/2014/main" id="{2DBDBDFB-B313-DE0C-369A-35587F2563D4}"/>
              </a:ext>
            </a:extLst>
          </p:cNvPr>
          <p:cNvSpPr>
            <a:spLocks noGrp="1"/>
          </p:cNvSpPr>
          <p:nvPr>
            <p:ph type="body" sz="quarter" idx="15"/>
          </p:nvPr>
        </p:nvSpPr>
        <p:spPr>
          <a:xfrm>
            <a:off x="576388" y="2260888"/>
            <a:ext cx="316865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cs-CZ"/>
              <a:t>Po kliknutí můžete upravovat styly textu v předloze.</a:t>
            </a:r>
          </a:p>
        </p:txBody>
      </p:sp>
      <p:sp>
        <p:nvSpPr>
          <p:cNvPr id="11" name="Text Placeholder 7">
            <a:extLst>
              <a:ext uri="{FF2B5EF4-FFF2-40B4-BE49-F238E27FC236}">
                <a16:creationId xmlns:a16="http://schemas.microsoft.com/office/drawing/2014/main" id="{E649F75F-0960-5492-7258-E7FE8A55DC52}"/>
              </a:ext>
            </a:extLst>
          </p:cNvPr>
          <p:cNvSpPr>
            <a:spLocks noGrp="1"/>
          </p:cNvSpPr>
          <p:nvPr>
            <p:ph type="body" sz="quarter" idx="16" hasCustomPrompt="1"/>
          </p:nvPr>
        </p:nvSpPr>
        <p:spPr>
          <a:xfrm>
            <a:off x="4376675" y="2012973"/>
            <a:ext cx="540000" cy="540000"/>
          </a:xfrm>
        </p:spPr>
        <p:txBody>
          <a:bodyPr/>
          <a:lstStyle>
            <a:lvl1pPr marL="0" indent="0" algn="ctr">
              <a:buNone/>
              <a:defRPr sz="3600" b="1">
                <a:solidFill>
                  <a:schemeClr val="bg1">
                    <a:lumMod val="85000"/>
                  </a:schemeClr>
                </a:solidFill>
              </a:defRPr>
            </a:lvl1pPr>
          </a:lstStyle>
          <a:p>
            <a:pPr lvl="0"/>
            <a:r>
              <a:rPr lang="en-US" dirty="0"/>
              <a:t>2</a:t>
            </a:r>
            <a:endParaRPr lang="en-GB" dirty="0"/>
          </a:p>
        </p:txBody>
      </p:sp>
      <p:sp>
        <p:nvSpPr>
          <p:cNvPr id="12" name="Text Placeholder 9">
            <a:extLst>
              <a:ext uri="{FF2B5EF4-FFF2-40B4-BE49-F238E27FC236}">
                <a16:creationId xmlns:a16="http://schemas.microsoft.com/office/drawing/2014/main" id="{2ABE1E9B-1459-2F2F-5C96-E736FE6D3C0F}"/>
              </a:ext>
            </a:extLst>
          </p:cNvPr>
          <p:cNvSpPr>
            <a:spLocks noGrp="1"/>
          </p:cNvSpPr>
          <p:nvPr>
            <p:ph type="body" sz="quarter" idx="17"/>
          </p:nvPr>
        </p:nvSpPr>
        <p:spPr>
          <a:xfrm>
            <a:off x="4646675" y="2260888"/>
            <a:ext cx="316865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cs-CZ"/>
              <a:t>Po kliknutí můžete upravovat styly textu v předloze.</a:t>
            </a:r>
          </a:p>
        </p:txBody>
      </p:sp>
      <p:sp>
        <p:nvSpPr>
          <p:cNvPr id="13" name="Text Placeholder 7">
            <a:extLst>
              <a:ext uri="{FF2B5EF4-FFF2-40B4-BE49-F238E27FC236}">
                <a16:creationId xmlns:a16="http://schemas.microsoft.com/office/drawing/2014/main" id="{07C1BBF3-E26F-49A4-6289-785814A8E568}"/>
              </a:ext>
            </a:extLst>
          </p:cNvPr>
          <p:cNvSpPr>
            <a:spLocks noGrp="1"/>
          </p:cNvSpPr>
          <p:nvPr>
            <p:ph type="body" sz="quarter" idx="18" hasCustomPrompt="1"/>
          </p:nvPr>
        </p:nvSpPr>
        <p:spPr>
          <a:xfrm>
            <a:off x="8446962" y="2012973"/>
            <a:ext cx="540000" cy="540000"/>
          </a:xfrm>
        </p:spPr>
        <p:txBody>
          <a:bodyPr/>
          <a:lstStyle>
            <a:lvl1pPr marL="0" indent="0" algn="ctr">
              <a:buNone/>
              <a:defRPr sz="3600" b="1">
                <a:solidFill>
                  <a:schemeClr val="bg1">
                    <a:lumMod val="85000"/>
                  </a:schemeClr>
                </a:solidFill>
              </a:defRPr>
            </a:lvl1pPr>
          </a:lstStyle>
          <a:p>
            <a:pPr lvl="0"/>
            <a:r>
              <a:rPr lang="en-US" dirty="0"/>
              <a:t>3</a:t>
            </a:r>
            <a:endParaRPr lang="en-GB" dirty="0"/>
          </a:p>
        </p:txBody>
      </p:sp>
      <p:sp>
        <p:nvSpPr>
          <p:cNvPr id="14" name="Text Placeholder 9">
            <a:extLst>
              <a:ext uri="{FF2B5EF4-FFF2-40B4-BE49-F238E27FC236}">
                <a16:creationId xmlns:a16="http://schemas.microsoft.com/office/drawing/2014/main" id="{89845BA4-2F30-CA38-85C5-A7B4C1515260}"/>
              </a:ext>
            </a:extLst>
          </p:cNvPr>
          <p:cNvSpPr>
            <a:spLocks noGrp="1"/>
          </p:cNvSpPr>
          <p:nvPr>
            <p:ph type="body" sz="quarter" idx="19"/>
          </p:nvPr>
        </p:nvSpPr>
        <p:spPr>
          <a:xfrm>
            <a:off x="8716962" y="2260888"/>
            <a:ext cx="316865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cs-CZ"/>
              <a:t>Po kliknutí můžete upravovat styly textu v předloze.</a:t>
            </a:r>
          </a:p>
        </p:txBody>
      </p:sp>
      <p:sp>
        <p:nvSpPr>
          <p:cNvPr id="18" name="Text Placeholder 8">
            <a:extLst>
              <a:ext uri="{FF2B5EF4-FFF2-40B4-BE49-F238E27FC236}">
                <a16:creationId xmlns:a16="http://schemas.microsoft.com/office/drawing/2014/main" id="{45F984E0-3C52-FFDB-29D4-E7DEB2EC1FF2}"/>
              </a:ext>
            </a:extLst>
          </p:cNvPr>
          <p:cNvSpPr>
            <a:spLocks noGrp="1"/>
          </p:cNvSpPr>
          <p:nvPr>
            <p:ph type="body" sz="quarter" idx="23" hasCustomPrompt="1"/>
          </p:nvPr>
        </p:nvSpPr>
        <p:spPr>
          <a:xfrm>
            <a:off x="305997"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20" name="Text Placeholder 19">
            <a:extLst>
              <a:ext uri="{FF2B5EF4-FFF2-40B4-BE49-F238E27FC236}">
                <a16:creationId xmlns:a16="http://schemas.microsoft.com/office/drawing/2014/main" id="{A0DF0C5E-709A-1BB3-74E1-23EB36383ABB}"/>
              </a:ext>
            </a:extLst>
          </p:cNvPr>
          <p:cNvSpPr>
            <a:spLocks noGrp="1"/>
          </p:cNvSpPr>
          <p:nvPr>
            <p:ph type="body" sz="quarter" idx="24"/>
          </p:nvPr>
        </p:nvSpPr>
        <p:spPr>
          <a:xfrm>
            <a:off x="576263" y="2614613"/>
            <a:ext cx="3168650" cy="2147887"/>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cs-CZ"/>
              <a:t>Po kliknutí můžete upravovat styly textu v předloze.</a:t>
            </a:r>
          </a:p>
        </p:txBody>
      </p:sp>
      <p:sp>
        <p:nvSpPr>
          <p:cNvPr id="21" name="Text Placeholder 19">
            <a:extLst>
              <a:ext uri="{FF2B5EF4-FFF2-40B4-BE49-F238E27FC236}">
                <a16:creationId xmlns:a16="http://schemas.microsoft.com/office/drawing/2014/main" id="{50B34255-BA60-D0F3-01B2-7B05D265DE0B}"/>
              </a:ext>
            </a:extLst>
          </p:cNvPr>
          <p:cNvSpPr>
            <a:spLocks noGrp="1"/>
          </p:cNvSpPr>
          <p:nvPr>
            <p:ph type="body" sz="quarter" idx="25"/>
          </p:nvPr>
        </p:nvSpPr>
        <p:spPr>
          <a:xfrm>
            <a:off x="4646675" y="2614613"/>
            <a:ext cx="3168650" cy="2147887"/>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cs-CZ"/>
              <a:t>Po kliknutí můžete upravovat styly textu v předloze.</a:t>
            </a:r>
          </a:p>
        </p:txBody>
      </p:sp>
      <p:sp>
        <p:nvSpPr>
          <p:cNvPr id="22" name="Text Placeholder 19">
            <a:extLst>
              <a:ext uri="{FF2B5EF4-FFF2-40B4-BE49-F238E27FC236}">
                <a16:creationId xmlns:a16="http://schemas.microsoft.com/office/drawing/2014/main" id="{A7E0DA2C-36AC-BCED-5B60-2571A9D79FB3}"/>
              </a:ext>
            </a:extLst>
          </p:cNvPr>
          <p:cNvSpPr>
            <a:spLocks noGrp="1"/>
          </p:cNvSpPr>
          <p:nvPr>
            <p:ph type="body" sz="quarter" idx="26"/>
          </p:nvPr>
        </p:nvSpPr>
        <p:spPr>
          <a:xfrm>
            <a:off x="8716962" y="2614613"/>
            <a:ext cx="3168650" cy="2147887"/>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cs-CZ"/>
              <a:t>Po kliknutí můžete upravovat styly textu v předloze.</a:t>
            </a:r>
          </a:p>
        </p:txBody>
      </p:sp>
      <p:sp>
        <p:nvSpPr>
          <p:cNvPr id="7" name="TextBox 6">
            <a:extLst>
              <a:ext uri="{FF2B5EF4-FFF2-40B4-BE49-F238E27FC236}">
                <a16:creationId xmlns:a16="http://schemas.microsoft.com/office/drawing/2014/main" id="{1248B4AF-A790-625F-68C9-574E05D20574}"/>
              </a:ext>
            </a:extLst>
          </p:cNvPr>
          <p:cNvSpPr txBox="1"/>
          <p:nvPr userDrawn="1"/>
        </p:nvSpPr>
        <p:spPr>
          <a:xfrm>
            <a:off x="-1828800" y="2827381"/>
            <a:ext cx="1694046" cy="584775"/>
          </a:xfrm>
          <a:prstGeom prst="rect">
            <a:avLst/>
          </a:prstGeom>
          <a:noFill/>
        </p:spPr>
        <p:txBody>
          <a:bodyPr wrap="square" rtlCol="0">
            <a:spAutoFit/>
          </a:bodyPr>
          <a:lstStyle/>
          <a:p>
            <a:r>
              <a:rPr lang="en-GB" sz="800" dirty="0"/>
              <a:t>NOTE: Adjust the vertical dividers to match the height of your text content (making sure all are of a consistent height).</a:t>
            </a:r>
          </a:p>
        </p:txBody>
      </p:sp>
    </p:spTree>
    <p:extLst>
      <p:ext uri="{BB962C8B-B14F-4D97-AF65-F5344CB8AC3E}">
        <p14:creationId xmlns:p14="http://schemas.microsoft.com/office/powerpoint/2010/main" val="3136763679"/>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Ordered list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3AFEC-8737-007E-D1B3-D0688223275B}"/>
              </a:ext>
            </a:extLst>
          </p:cNvPr>
          <p:cNvSpPr>
            <a:spLocks noGrp="1"/>
          </p:cNvSpPr>
          <p:nvPr>
            <p:ph type="title" hasCustomPrompt="1"/>
          </p:nvPr>
        </p:nvSpPr>
        <p:spPr>
          <a:xfrm>
            <a:off x="306000" y="306000"/>
            <a:ext cx="5648400" cy="360000"/>
          </a:xfrm>
        </p:spPr>
        <p:txBody>
          <a:bodyPr anchor="ctr"/>
          <a:lstStyle>
            <a:lvl1pPr>
              <a:defRPr/>
            </a:lvl1pPr>
          </a:lstStyle>
          <a:p>
            <a:r>
              <a:rPr lang="en-US" dirty="0"/>
              <a:t>Title</a:t>
            </a:r>
            <a:endParaRPr lang="en-GB" dirty="0"/>
          </a:p>
        </p:txBody>
      </p:sp>
      <p:sp>
        <p:nvSpPr>
          <p:cNvPr id="3" name="Date Placeholder 2">
            <a:extLst>
              <a:ext uri="{FF2B5EF4-FFF2-40B4-BE49-F238E27FC236}">
                <a16:creationId xmlns:a16="http://schemas.microsoft.com/office/drawing/2014/main" id="{20482909-DC96-0DF9-73E2-5455A6988210}"/>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FC02E630-D2C1-4150-01CF-4E926092D593}"/>
              </a:ext>
            </a:extLst>
          </p:cNvPr>
          <p:cNvSpPr>
            <a:spLocks noGrp="1"/>
          </p:cNvSpPr>
          <p:nvPr>
            <p:ph type="ftr" sz="quarter" idx="11"/>
          </p:nvPr>
        </p:nvSpPr>
        <p:spPr/>
        <p:txBody>
          <a:bodyPr/>
          <a:lstStyle/>
          <a:p>
            <a:r>
              <a:rPr lang="en-GB"/>
              <a:t>Digitalization in Forvis Mazars</a:t>
            </a:r>
            <a:endParaRPr lang="en-GB" dirty="0"/>
          </a:p>
        </p:txBody>
      </p:sp>
      <p:sp>
        <p:nvSpPr>
          <p:cNvPr id="5" name="Slide Number Placeholder 4">
            <a:extLst>
              <a:ext uri="{FF2B5EF4-FFF2-40B4-BE49-F238E27FC236}">
                <a16:creationId xmlns:a16="http://schemas.microsoft.com/office/drawing/2014/main" id="{BBD437FA-CCB6-519F-B498-327CB1E83497}"/>
              </a:ext>
            </a:extLst>
          </p:cNvPr>
          <p:cNvSpPr>
            <a:spLocks noGrp="1"/>
          </p:cNvSpPr>
          <p:nvPr>
            <p:ph type="sldNum" sz="quarter" idx="12"/>
          </p:nvPr>
        </p:nvSpPr>
        <p:spPr/>
        <p:txBody>
          <a:bodyPr/>
          <a:lstStyle/>
          <a:p>
            <a:fld id="{721C06D9-4617-44B0-8711-1EF1C439A609}" type="slidenum">
              <a:rPr lang="en-GB" smtClean="0"/>
              <a:pPr/>
              <a:t>‹#›</a:t>
            </a:fld>
            <a:endParaRPr lang="en-GB" dirty="0"/>
          </a:p>
        </p:txBody>
      </p:sp>
      <p:sp>
        <p:nvSpPr>
          <p:cNvPr id="6" name="Text Placeholder 6">
            <a:extLst>
              <a:ext uri="{FF2B5EF4-FFF2-40B4-BE49-F238E27FC236}">
                <a16:creationId xmlns:a16="http://schemas.microsoft.com/office/drawing/2014/main" id="{EFAA178C-2370-23EB-A3DB-5D6550D9873F}"/>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dirty="0"/>
              <a:t>Subtitle</a:t>
            </a:r>
            <a:endParaRPr lang="en-GB" dirty="0"/>
          </a:p>
        </p:txBody>
      </p:sp>
      <p:sp>
        <p:nvSpPr>
          <p:cNvPr id="8" name="Text Placeholder 7">
            <a:extLst>
              <a:ext uri="{FF2B5EF4-FFF2-40B4-BE49-F238E27FC236}">
                <a16:creationId xmlns:a16="http://schemas.microsoft.com/office/drawing/2014/main" id="{40B25028-743B-B24C-5195-C53613817F29}"/>
              </a:ext>
            </a:extLst>
          </p:cNvPr>
          <p:cNvSpPr>
            <a:spLocks noGrp="1"/>
          </p:cNvSpPr>
          <p:nvPr>
            <p:ph type="body" sz="quarter" idx="14" hasCustomPrompt="1"/>
          </p:nvPr>
        </p:nvSpPr>
        <p:spPr>
          <a:xfrm>
            <a:off x="306388" y="2012973"/>
            <a:ext cx="540000" cy="540000"/>
          </a:xfrm>
        </p:spPr>
        <p:txBody>
          <a:bodyPr/>
          <a:lstStyle>
            <a:lvl1pPr marL="0" indent="0" algn="ctr">
              <a:buNone/>
              <a:defRPr sz="3600" b="1">
                <a:solidFill>
                  <a:schemeClr val="bg1">
                    <a:lumMod val="85000"/>
                  </a:schemeClr>
                </a:solidFill>
              </a:defRPr>
            </a:lvl1pPr>
          </a:lstStyle>
          <a:p>
            <a:pPr lvl="0"/>
            <a:r>
              <a:rPr lang="en-US" dirty="0"/>
              <a:t>1</a:t>
            </a:r>
            <a:endParaRPr lang="en-GB" dirty="0"/>
          </a:p>
        </p:txBody>
      </p:sp>
      <p:sp>
        <p:nvSpPr>
          <p:cNvPr id="10" name="Text Placeholder 9">
            <a:extLst>
              <a:ext uri="{FF2B5EF4-FFF2-40B4-BE49-F238E27FC236}">
                <a16:creationId xmlns:a16="http://schemas.microsoft.com/office/drawing/2014/main" id="{2DBDBDFB-B313-DE0C-369A-35587F2563D4}"/>
              </a:ext>
            </a:extLst>
          </p:cNvPr>
          <p:cNvSpPr>
            <a:spLocks noGrp="1"/>
          </p:cNvSpPr>
          <p:nvPr>
            <p:ph type="body" sz="quarter" idx="15"/>
          </p:nvPr>
        </p:nvSpPr>
        <p:spPr>
          <a:xfrm>
            <a:off x="576388" y="2260888"/>
            <a:ext cx="216000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cs-CZ"/>
              <a:t>Po kliknutí můžete upravovat styly textu v předloze.</a:t>
            </a:r>
          </a:p>
        </p:txBody>
      </p:sp>
      <p:sp>
        <p:nvSpPr>
          <p:cNvPr id="11" name="Text Placeholder 7">
            <a:extLst>
              <a:ext uri="{FF2B5EF4-FFF2-40B4-BE49-F238E27FC236}">
                <a16:creationId xmlns:a16="http://schemas.microsoft.com/office/drawing/2014/main" id="{E649F75F-0960-5492-7258-E7FE8A55DC52}"/>
              </a:ext>
            </a:extLst>
          </p:cNvPr>
          <p:cNvSpPr>
            <a:spLocks noGrp="1"/>
          </p:cNvSpPr>
          <p:nvPr>
            <p:ph type="body" sz="quarter" idx="16" hasCustomPrompt="1"/>
          </p:nvPr>
        </p:nvSpPr>
        <p:spPr>
          <a:xfrm>
            <a:off x="3358495" y="2012973"/>
            <a:ext cx="540000" cy="540000"/>
          </a:xfrm>
        </p:spPr>
        <p:txBody>
          <a:bodyPr/>
          <a:lstStyle>
            <a:lvl1pPr marL="0" indent="0" algn="ctr">
              <a:buNone/>
              <a:defRPr sz="3600" b="1">
                <a:solidFill>
                  <a:schemeClr val="bg1">
                    <a:lumMod val="85000"/>
                  </a:schemeClr>
                </a:solidFill>
              </a:defRPr>
            </a:lvl1pPr>
          </a:lstStyle>
          <a:p>
            <a:pPr lvl="0"/>
            <a:r>
              <a:rPr lang="en-US" dirty="0"/>
              <a:t>2</a:t>
            </a:r>
            <a:endParaRPr lang="en-GB" dirty="0"/>
          </a:p>
        </p:txBody>
      </p:sp>
      <p:sp>
        <p:nvSpPr>
          <p:cNvPr id="12" name="Text Placeholder 9">
            <a:extLst>
              <a:ext uri="{FF2B5EF4-FFF2-40B4-BE49-F238E27FC236}">
                <a16:creationId xmlns:a16="http://schemas.microsoft.com/office/drawing/2014/main" id="{2ABE1E9B-1459-2F2F-5C96-E736FE6D3C0F}"/>
              </a:ext>
            </a:extLst>
          </p:cNvPr>
          <p:cNvSpPr>
            <a:spLocks noGrp="1"/>
          </p:cNvSpPr>
          <p:nvPr>
            <p:ph type="body" sz="quarter" idx="17"/>
          </p:nvPr>
        </p:nvSpPr>
        <p:spPr>
          <a:xfrm>
            <a:off x="3628495" y="2260888"/>
            <a:ext cx="216000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cs-CZ"/>
              <a:t>Po kliknutí můžete upravovat styly textu v předloze.</a:t>
            </a:r>
          </a:p>
        </p:txBody>
      </p:sp>
      <p:sp>
        <p:nvSpPr>
          <p:cNvPr id="13" name="Text Placeholder 7">
            <a:extLst>
              <a:ext uri="{FF2B5EF4-FFF2-40B4-BE49-F238E27FC236}">
                <a16:creationId xmlns:a16="http://schemas.microsoft.com/office/drawing/2014/main" id="{07C1BBF3-E26F-49A4-6289-785814A8E568}"/>
              </a:ext>
            </a:extLst>
          </p:cNvPr>
          <p:cNvSpPr>
            <a:spLocks noGrp="1"/>
          </p:cNvSpPr>
          <p:nvPr>
            <p:ph type="body" sz="quarter" idx="18" hasCustomPrompt="1"/>
          </p:nvPr>
        </p:nvSpPr>
        <p:spPr>
          <a:xfrm>
            <a:off x="6404957" y="2012973"/>
            <a:ext cx="540000" cy="540000"/>
          </a:xfrm>
        </p:spPr>
        <p:txBody>
          <a:bodyPr/>
          <a:lstStyle>
            <a:lvl1pPr marL="0" indent="0" algn="ctr">
              <a:buNone/>
              <a:defRPr sz="3600" b="1">
                <a:solidFill>
                  <a:schemeClr val="bg1">
                    <a:lumMod val="85000"/>
                  </a:schemeClr>
                </a:solidFill>
              </a:defRPr>
            </a:lvl1pPr>
          </a:lstStyle>
          <a:p>
            <a:pPr lvl="0"/>
            <a:r>
              <a:rPr lang="en-US" dirty="0"/>
              <a:t>3</a:t>
            </a:r>
            <a:endParaRPr lang="en-GB" dirty="0"/>
          </a:p>
        </p:txBody>
      </p:sp>
      <p:sp>
        <p:nvSpPr>
          <p:cNvPr id="14" name="Text Placeholder 9">
            <a:extLst>
              <a:ext uri="{FF2B5EF4-FFF2-40B4-BE49-F238E27FC236}">
                <a16:creationId xmlns:a16="http://schemas.microsoft.com/office/drawing/2014/main" id="{89845BA4-2F30-CA38-85C5-A7B4C1515260}"/>
              </a:ext>
            </a:extLst>
          </p:cNvPr>
          <p:cNvSpPr>
            <a:spLocks noGrp="1"/>
          </p:cNvSpPr>
          <p:nvPr>
            <p:ph type="body" sz="quarter" idx="19"/>
          </p:nvPr>
        </p:nvSpPr>
        <p:spPr>
          <a:xfrm>
            <a:off x="6674957" y="2260888"/>
            <a:ext cx="216000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cs-CZ"/>
              <a:t>Po kliknutí můžete upravovat styly textu v předloze.</a:t>
            </a:r>
          </a:p>
        </p:txBody>
      </p:sp>
      <p:sp>
        <p:nvSpPr>
          <p:cNvPr id="18" name="Text Placeholder 8">
            <a:extLst>
              <a:ext uri="{FF2B5EF4-FFF2-40B4-BE49-F238E27FC236}">
                <a16:creationId xmlns:a16="http://schemas.microsoft.com/office/drawing/2014/main" id="{45F984E0-3C52-FFDB-29D4-E7DEB2EC1FF2}"/>
              </a:ext>
            </a:extLst>
          </p:cNvPr>
          <p:cNvSpPr>
            <a:spLocks noGrp="1"/>
          </p:cNvSpPr>
          <p:nvPr>
            <p:ph type="body" sz="quarter" idx="23" hasCustomPrompt="1"/>
          </p:nvPr>
        </p:nvSpPr>
        <p:spPr>
          <a:xfrm>
            <a:off x="305997"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20" name="Text Placeholder 19">
            <a:extLst>
              <a:ext uri="{FF2B5EF4-FFF2-40B4-BE49-F238E27FC236}">
                <a16:creationId xmlns:a16="http://schemas.microsoft.com/office/drawing/2014/main" id="{A0DF0C5E-709A-1BB3-74E1-23EB36383ABB}"/>
              </a:ext>
            </a:extLst>
          </p:cNvPr>
          <p:cNvSpPr>
            <a:spLocks noGrp="1"/>
          </p:cNvSpPr>
          <p:nvPr>
            <p:ph type="body" sz="quarter" idx="24"/>
          </p:nvPr>
        </p:nvSpPr>
        <p:spPr>
          <a:xfrm>
            <a:off x="576263" y="2614613"/>
            <a:ext cx="2160000" cy="2147887"/>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cs-CZ"/>
              <a:t>Po kliknutí můžete upravovat styly textu v předloze.</a:t>
            </a:r>
          </a:p>
        </p:txBody>
      </p:sp>
      <p:sp>
        <p:nvSpPr>
          <p:cNvPr id="21" name="Text Placeholder 19">
            <a:extLst>
              <a:ext uri="{FF2B5EF4-FFF2-40B4-BE49-F238E27FC236}">
                <a16:creationId xmlns:a16="http://schemas.microsoft.com/office/drawing/2014/main" id="{50B34255-BA60-D0F3-01B2-7B05D265DE0B}"/>
              </a:ext>
            </a:extLst>
          </p:cNvPr>
          <p:cNvSpPr>
            <a:spLocks noGrp="1"/>
          </p:cNvSpPr>
          <p:nvPr>
            <p:ph type="body" sz="quarter" idx="25"/>
          </p:nvPr>
        </p:nvSpPr>
        <p:spPr>
          <a:xfrm>
            <a:off x="3628495" y="2614613"/>
            <a:ext cx="2160000" cy="2147887"/>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cs-CZ"/>
              <a:t>Po kliknutí můžete upravovat styly textu v předloze.</a:t>
            </a:r>
          </a:p>
        </p:txBody>
      </p:sp>
      <p:sp>
        <p:nvSpPr>
          <p:cNvPr id="22" name="Text Placeholder 19">
            <a:extLst>
              <a:ext uri="{FF2B5EF4-FFF2-40B4-BE49-F238E27FC236}">
                <a16:creationId xmlns:a16="http://schemas.microsoft.com/office/drawing/2014/main" id="{A7E0DA2C-36AC-BCED-5B60-2571A9D79FB3}"/>
              </a:ext>
            </a:extLst>
          </p:cNvPr>
          <p:cNvSpPr>
            <a:spLocks noGrp="1"/>
          </p:cNvSpPr>
          <p:nvPr>
            <p:ph type="body" sz="quarter" idx="26"/>
          </p:nvPr>
        </p:nvSpPr>
        <p:spPr>
          <a:xfrm>
            <a:off x="6680727" y="2614613"/>
            <a:ext cx="2160000" cy="2147887"/>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cs-CZ"/>
              <a:t>Po kliknutí můžete upravovat styly textu v předloze.</a:t>
            </a:r>
          </a:p>
        </p:txBody>
      </p:sp>
      <p:sp>
        <p:nvSpPr>
          <p:cNvPr id="7" name="Text Placeholder 7">
            <a:extLst>
              <a:ext uri="{FF2B5EF4-FFF2-40B4-BE49-F238E27FC236}">
                <a16:creationId xmlns:a16="http://schemas.microsoft.com/office/drawing/2014/main" id="{1E74ED91-6808-A1BF-4CBF-6BC9BA66F8BE}"/>
              </a:ext>
            </a:extLst>
          </p:cNvPr>
          <p:cNvSpPr>
            <a:spLocks noGrp="1"/>
          </p:cNvSpPr>
          <p:nvPr>
            <p:ph type="body" sz="quarter" idx="27" hasCustomPrompt="1"/>
          </p:nvPr>
        </p:nvSpPr>
        <p:spPr>
          <a:xfrm>
            <a:off x="9462960" y="2012973"/>
            <a:ext cx="540000" cy="540000"/>
          </a:xfrm>
        </p:spPr>
        <p:txBody>
          <a:bodyPr/>
          <a:lstStyle>
            <a:lvl1pPr marL="0" indent="0" algn="ctr">
              <a:buNone/>
              <a:defRPr sz="3600" b="1">
                <a:solidFill>
                  <a:schemeClr val="bg1">
                    <a:lumMod val="85000"/>
                  </a:schemeClr>
                </a:solidFill>
              </a:defRPr>
            </a:lvl1pPr>
          </a:lstStyle>
          <a:p>
            <a:pPr lvl="0"/>
            <a:r>
              <a:rPr lang="en-GB" dirty="0"/>
              <a:t>4</a:t>
            </a:r>
          </a:p>
        </p:txBody>
      </p:sp>
      <p:sp>
        <p:nvSpPr>
          <p:cNvPr id="9" name="Text Placeholder 9">
            <a:extLst>
              <a:ext uri="{FF2B5EF4-FFF2-40B4-BE49-F238E27FC236}">
                <a16:creationId xmlns:a16="http://schemas.microsoft.com/office/drawing/2014/main" id="{CBD0D9DB-F289-9386-5914-D76789371C20}"/>
              </a:ext>
            </a:extLst>
          </p:cNvPr>
          <p:cNvSpPr>
            <a:spLocks noGrp="1"/>
          </p:cNvSpPr>
          <p:nvPr>
            <p:ph type="body" sz="quarter" idx="28"/>
          </p:nvPr>
        </p:nvSpPr>
        <p:spPr>
          <a:xfrm>
            <a:off x="9732960" y="2260888"/>
            <a:ext cx="216000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cs-CZ"/>
              <a:t>Po kliknutí můžete upravovat styly textu v předloze.</a:t>
            </a:r>
          </a:p>
        </p:txBody>
      </p:sp>
      <p:sp>
        <p:nvSpPr>
          <p:cNvPr id="15" name="Text Placeholder 19">
            <a:extLst>
              <a:ext uri="{FF2B5EF4-FFF2-40B4-BE49-F238E27FC236}">
                <a16:creationId xmlns:a16="http://schemas.microsoft.com/office/drawing/2014/main" id="{87EEBF8A-F558-AE22-D4E6-B5D5CDBB40A4}"/>
              </a:ext>
            </a:extLst>
          </p:cNvPr>
          <p:cNvSpPr>
            <a:spLocks noGrp="1"/>
          </p:cNvSpPr>
          <p:nvPr>
            <p:ph type="body" sz="quarter" idx="29"/>
          </p:nvPr>
        </p:nvSpPr>
        <p:spPr>
          <a:xfrm>
            <a:off x="9732960" y="2614613"/>
            <a:ext cx="2160000" cy="2147887"/>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cs-CZ"/>
              <a:t>Po kliknutí můžete upravovat styly textu v předloze.</a:t>
            </a:r>
          </a:p>
        </p:txBody>
      </p:sp>
      <p:sp>
        <p:nvSpPr>
          <p:cNvPr id="16" name="TextBox 15">
            <a:extLst>
              <a:ext uri="{FF2B5EF4-FFF2-40B4-BE49-F238E27FC236}">
                <a16:creationId xmlns:a16="http://schemas.microsoft.com/office/drawing/2014/main" id="{06A6C2DE-B1DA-6ED2-65F3-D7B4F2F7B083}"/>
              </a:ext>
            </a:extLst>
          </p:cNvPr>
          <p:cNvSpPr txBox="1"/>
          <p:nvPr userDrawn="1"/>
        </p:nvSpPr>
        <p:spPr>
          <a:xfrm>
            <a:off x="-1828800" y="2827381"/>
            <a:ext cx="1694046" cy="584775"/>
          </a:xfrm>
          <a:prstGeom prst="rect">
            <a:avLst/>
          </a:prstGeom>
          <a:noFill/>
        </p:spPr>
        <p:txBody>
          <a:bodyPr wrap="square" rtlCol="0">
            <a:spAutoFit/>
          </a:bodyPr>
          <a:lstStyle/>
          <a:p>
            <a:r>
              <a:rPr lang="en-GB" sz="800" dirty="0"/>
              <a:t>NOTE: Adjust the vertical dividers to match the height of your text content (making sure all are of a consistent height).</a:t>
            </a:r>
          </a:p>
        </p:txBody>
      </p:sp>
    </p:spTree>
    <p:extLst>
      <p:ext uri="{BB962C8B-B14F-4D97-AF65-F5344CB8AC3E}">
        <p14:creationId xmlns:p14="http://schemas.microsoft.com/office/powerpoint/2010/main" val="178327115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Generic cover with supergraphic_2">
    <p:spTree>
      <p:nvGrpSpPr>
        <p:cNvPr id="1" name=""/>
        <p:cNvGrpSpPr/>
        <p:nvPr/>
      </p:nvGrpSpPr>
      <p:grpSpPr>
        <a:xfrm>
          <a:off x="0" y="0"/>
          <a:ext cx="0" cy="0"/>
          <a:chOff x="0" y="0"/>
          <a:chExt cx="0" cy="0"/>
        </a:xfrm>
      </p:grpSpPr>
      <p:pic>
        <p:nvPicPr>
          <p:cNvPr id="9" name="Picture 8" descr="A road with a yellow car on it&#10;&#10;Description automatically generated">
            <a:extLst>
              <a:ext uri="{FF2B5EF4-FFF2-40B4-BE49-F238E27FC236}">
                <a16:creationId xmlns:a16="http://schemas.microsoft.com/office/drawing/2014/main" id="{6DD5C5F7-2A1C-8F92-7E7A-AD378379D69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304800"/>
            <a:ext cx="11581200" cy="3877165"/>
          </a:xfrm>
          <a:prstGeom prst="rect">
            <a:avLst/>
          </a:prstGeom>
        </p:spPr>
      </p:pic>
      <p:sp>
        <p:nvSpPr>
          <p:cNvPr id="8" name="Parallelogram 7">
            <a:extLst>
              <a:ext uri="{FF2B5EF4-FFF2-40B4-BE49-F238E27FC236}">
                <a16:creationId xmlns:a16="http://schemas.microsoft.com/office/drawing/2014/main" id="{2D9C2727-03FC-D22A-33E3-BB43F49C2F99}"/>
              </a:ext>
            </a:extLst>
          </p:cNvPr>
          <p:cNvSpPr/>
          <p:nvPr userDrawn="1"/>
        </p:nvSpPr>
        <p:spPr>
          <a:xfrm>
            <a:off x="3178788" y="300047"/>
            <a:ext cx="3780186" cy="3880800"/>
          </a:xfrm>
          <a:prstGeom prst="parallelogram">
            <a:avLst>
              <a:gd name="adj" fmla="val 34323"/>
            </a:avLst>
          </a:prstGeom>
          <a:solidFill>
            <a:schemeClr val="bg1">
              <a:alpha val="2120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947878-4CC5-2F38-EC5C-CE288DFC692B}"/>
              </a:ext>
            </a:extLst>
          </p:cNvPr>
          <p:cNvSpPr>
            <a:spLocks noGrp="1"/>
          </p:cNvSpPr>
          <p:nvPr>
            <p:ph type="ctrTitle" hasCustomPrompt="1"/>
          </p:nvPr>
        </p:nvSpPr>
        <p:spPr>
          <a:xfrm>
            <a:off x="306000" y="4550400"/>
            <a:ext cx="11581200" cy="360000"/>
          </a:xfrm>
        </p:spPr>
        <p:txBody>
          <a:bodyPr anchor="ctr"/>
          <a:lstStyle>
            <a:lvl1pPr algn="l">
              <a:defRPr sz="2400"/>
            </a:lvl1pPr>
          </a:lstStyle>
          <a:p>
            <a:r>
              <a:rPr lang="en-US" dirty="0"/>
              <a:t>Title</a:t>
            </a:r>
            <a:endParaRPr lang="en-GB" dirty="0"/>
          </a:p>
        </p:txBody>
      </p:sp>
      <p:sp>
        <p:nvSpPr>
          <p:cNvPr id="3" name="Subtitle 2">
            <a:extLst>
              <a:ext uri="{FF2B5EF4-FFF2-40B4-BE49-F238E27FC236}">
                <a16:creationId xmlns:a16="http://schemas.microsoft.com/office/drawing/2014/main" id="{FC404444-F2E0-6C9C-4C6D-05AB61391266}"/>
              </a:ext>
            </a:extLst>
          </p:cNvPr>
          <p:cNvSpPr>
            <a:spLocks noGrp="1"/>
          </p:cNvSpPr>
          <p:nvPr>
            <p:ph type="subTitle" idx="1" hasCustomPrompt="1"/>
          </p:nvPr>
        </p:nvSpPr>
        <p:spPr>
          <a:xfrm>
            <a:off x="306000" y="4910400"/>
            <a:ext cx="11581200" cy="360000"/>
          </a:xfrm>
        </p:spPr>
        <p:txBody>
          <a:bodyPr/>
          <a:lstStyle>
            <a:lvl1pPr marL="0" indent="0" algn="l">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endParaRPr lang="en-GB" dirty="0"/>
          </a:p>
        </p:txBody>
      </p:sp>
      <p:sp>
        <p:nvSpPr>
          <p:cNvPr id="11" name="Text Placeholder 10">
            <a:extLst>
              <a:ext uri="{FF2B5EF4-FFF2-40B4-BE49-F238E27FC236}">
                <a16:creationId xmlns:a16="http://schemas.microsoft.com/office/drawing/2014/main" id="{A4795539-9F7B-3A76-36CE-3A8633FDF0EB}"/>
              </a:ext>
            </a:extLst>
          </p:cNvPr>
          <p:cNvSpPr>
            <a:spLocks noGrp="1"/>
          </p:cNvSpPr>
          <p:nvPr>
            <p:ph type="body" sz="quarter" idx="11" hasCustomPrompt="1"/>
          </p:nvPr>
        </p:nvSpPr>
        <p:spPr>
          <a:xfrm>
            <a:off x="306000" y="6249600"/>
            <a:ext cx="9000000" cy="360000"/>
          </a:xfrm>
        </p:spPr>
        <p:txBody>
          <a:bodyPr/>
          <a:lstStyle>
            <a:lvl1pPr marL="0" indent="0">
              <a:buNone/>
              <a:defRPr sz="2000">
                <a:solidFill>
                  <a:schemeClr val="tx1"/>
                </a:solidFill>
              </a:defRPr>
            </a:lvl1pPr>
          </a:lstStyle>
          <a:p>
            <a:pPr lvl="0"/>
            <a:r>
              <a:rPr lang="en-US" dirty="0"/>
              <a:t>Name, Date, Year</a:t>
            </a:r>
            <a:endParaRPr lang="en-GB" dirty="0"/>
          </a:p>
        </p:txBody>
      </p:sp>
      <p:pic>
        <p:nvPicPr>
          <p:cNvPr id="7" name="Grafik 11">
            <a:extLst>
              <a:ext uri="{FF2B5EF4-FFF2-40B4-BE49-F238E27FC236}">
                <a16:creationId xmlns:a16="http://schemas.microsoft.com/office/drawing/2014/main" id="{992B0AEC-0B02-C9B9-20C7-107A5638682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11963" y="6164039"/>
            <a:ext cx="1080000" cy="454961"/>
          </a:xfrm>
          <a:prstGeom prst="rect">
            <a:avLst/>
          </a:prstGeom>
        </p:spPr>
      </p:pic>
    </p:spTree>
    <p:extLst>
      <p:ext uri="{BB962C8B-B14F-4D97-AF65-F5344CB8AC3E}">
        <p14:creationId xmlns:p14="http://schemas.microsoft.com/office/powerpoint/2010/main" val="131617886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Ordered list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3AFEC-8737-007E-D1B3-D0688223275B}"/>
              </a:ext>
            </a:extLst>
          </p:cNvPr>
          <p:cNvSpPr>
            <a:spLocks noGrp="1"/>
          </p:cNvSpPr>
          <p:nvPr>
            <p:ph type="title" hasCustomPrompt="1"/>
          </p:nvPr>
        </p:nvSpPr>
        <p:spPr>
          <a:xfrm>
            <a:off x="306000" y="306000"/>
            <a:ext cx="5648397" cy="360000"/>
          </a:xfrm>
        </p:spPr>
        <p:txBody>
          <a:bodyPr anchor="ctr"/>
          <a:lstStyle>
            <a:lvl1pPr>
              <a:defRPr/>
            </a:lvl1pPr>
          </a:lstStyle>
          <a:p>
            <a:r>
              <a:rPr lang="en-US" dirty="0"/>
              <a:t>Title</a:t>
            </a:r>
            <a:endParaRPr lang="en-GB" dirty="0"/>
          </a:p>
        </p:txBody>
      </p:sp>
      <p:sp>
        <p:nvSpPr>
          <p:cNvPr id="3" name="Date Placeholder 2">
            <a:extLst>
              <a:ext uri="{FF2B5EF4-FFF2-40B4-BE49-F238E27FC236}">
                <a16:creationId xmlns:a16="http://schemas.microsoft.com/office/drawing/2014/main" id="{20482909-DC96-0DF9-73E2-5455A6988210}"/>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FC02E630-D2C1-4150-01CF-4E926092D593}"/>
              </a:ext>
            </a:extLst>
          </p:cNvPr>
          <p:cNvSpPr>
            <a:spLocks noGrp="1"/>
          </p:cNvSpPr>
          <p:nvPr>
            <p:ph type="ftr" sz="quarter" idx="11"/>
          </p:nvPr>
        </p:nvSpPr>
        <p:spPr/>
        <p:txBody>
          <a:bodyPr/>
          <a:lstStyle/>
          <a:p>
            <a:r>
              <a:rPr lang="en-GB"/>
              <a:t>Digitalization in Forvis Mazars</a:t>
            </a:r>
            <a:endParaRPr lang="en-GB" dirty="0"/>
          </a:p>
        </p:txBody>
      </p:sp>
      <p:sp>
        <p:nvSpPr>
          <p:cNvPr id="5" name="Slide Number Placeholder 4">
            <a:extLst>
              <a:ext uri="{FF2B5EF4-FFF2-40B4-BE49-F238E27FC236}">
                <a16:creationId xmlns:a16="http://schemas.microsoft.com/office/drawing/2014/main" id="{BBD437FA-CCB6-519F-B498-327CB1E83497}"/>
              </a:ext>
            </a:extLst>
          </p:cNvPr>
          <p:cNvSpPr>
            <a:spLocks noGrp="1"/>
          </p:cNvSpPr>
          <p:nvPr>
            <p:ph type="sldNum" sz="quarter" idx="12"/>
          </p:nvPr>
        </p:nvSpPr>
        <p:spPr/>
        <p:txBody>
          <a:bodyPr/>
          <a:lstStyle/>
          <a:p>
            <a:fld id="{721C06D9-4617-44B0-8711-1EF1C439A609}" type="slidenum">
              <a:rPr lang="en-GB" smtClean="0"/>
              <a:pPr/>
              <a:t>‹#›</a:t>
            </a:fld>
            <a:endParaRPr lang="en-GB" dirty="0"/>
          </a:p>
        </p:txBody>
      </p:sp>
      <p:sp>
        <p:nvSpPr>
          <p:cNvPr id="6" name="Text Placeholder 6">
            <a:extLst>
              <a:ext uri="{FF2B5EF4-FFF2-40B4-BE49-F238E27FC236}">
                <a16:creationId xmlns:a16="http://schemas.microsoft.com/office/drawing/2014/main" id="{EFAA178C-2370-23EB-A3DB-5D6550D9873F}"/>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dirty="0"/>
              <a:t>Subtitle</a:t>
            </a:r>
            <a:endParaRPr lang="en-GB" dirty="0"/>
          </a:p>
        </p:txBody>
      </p:sp>
      <p:sp>
        <p:nvSpPr>
          <p:cNvPr id="8" name="Text Placeholder 7">
            <a:extLst>
              <a:ext uri="{FF2B5EF4-FFF2-40B4-BE49-F238E27FC236}">
                <a16:creationId xmlns:a16="http://schemas.microsoft.com/office/drawing/2014/main" id="{40B25028-743B-B24C-5195-C53613817F29}"/>
              </a:ext>
            </a:extLst>
          </p:cNvPr>
          <p:cNvSpPr>
            <a:spLocks noGrp="1"/>
          </p:cNvSpPr>
          <p:nvPr>
            <p:ph type="body" sz="quarter" idx="14" hasCustomPrompt="1"/>
          </p:nvPr>
        </p:nvSpPr>
        <p:spPr>
          <a:xfrm>
            <a:off x="306388" y="2012973"/>
            <a:ext cx="540000" cy="540000"/>
          </a:xfrm>
        </p:spPr>
        <p:txBody>
          <a:bodyPr/>
          <a:lstStyle>
            <a:lvl1pPr marL="0" indent="0" algn="ctr">
              <a:buNone/>
              <a:defRPr sz="3600" b="1">
                <a:solidFill>
                  <a:schemeClr val="bg1">
                    <a:lumMod val="85000"/>
                  </a:schemeClr>
                </a:solidFill>
              </a:defRPr>
            </a:lvl1pPr>
          </a:lstStyle>
          <a:p>
            <a:pPr lvl="0"/>
            <a:r>
              <a:rPr lang="en-US" dirty="0"/>
              <a:t>1</a:t>
            </a:r>
            <a:endParaRPr lang="en-GB" dirty="0"/>
          </a:p>
        </p:txBody>
      </p:sp>
      <p:sp>
        <p:nvSpPr>
          <p:cNvPr id="10" name="Text Placeholder 9">
            <a:extLst>
              <a:ext uri="{FF2B5EF4-FFF2-40B4-BE49-F238E27FC236}">
                <a16:creationId xmlns:a16="http://schemas.microsoft.com/office/drawing/2014/main" id="{2DBDBDFB-B313-DE0C-369A-35587F2563D4}"/>
              </a:ext>
            </a:extLst>
          </p:cNvPr>
          <p:cNvSpPr>
            <a:spLocks noGrp="1"/>
          </p:cNvSpPr>
          <p:nvPr>
            <p:ph type="body" sz="quarter" idx="15"/>
          </p:nvPr>
        </p:nvSpPr>
        <p:spPr>
          <a:xfrm>
            <a:off x="576388" y="2260888"/>
            <a:ext cx="162000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cs-CZ"/>
              <a:t>Po kliknutí můžete upravovat styly textu v předloze.</a:t>
            </a:r>
          </a:p>
        </p:txBody>
      </p:sp>
      <p:sp>
        <p:nvSpPr>
          <p:cNvPr id="11" name="Text Placeholder 7">
            <a:extLst>
              <a:ext uri="{FF2B5EF4-FFF2-40B4-BE49-F238E27FC236}">
                <a16:creationId xmlns:a16="http://schemas.microsoft.com/office/drawing/2014/main" id="{E649F75F-0960-5492-7258-E7FE8A55DC52}"/>
              </a:ext>
            </a:extLst>
          </p:cNvPr>
          <p:cNvSpPr>
            <a:spLocks noGrp="1"/>
          </p:cNvSpPr>
          <p:nvPr>
            <p:ph type="body" sz="quarter" idx="16" hasCustomPrompt="1"/>
          </p:nvPr>
        </p:nvSpPr>
        <p:spPr>
          <a:xfrm>
            <a:off x="2728600" y="2012973"/>
            <a:ext cx="540000" cy="540000"/>
          </a:xfrm>
        </p:spPr>
        <p:txBody>
          <a:bodyPr/>
          <a:lstStyle>
            <a:lvl1pPr marL="0" indent="0" algn="ctr">
              <a:buNone/>
              <a:defRPr sz="3600" b="1">
                <a:solidFill>
                  <a:schemeClr val="bg1">
                    <a:lumMod val="85000"/>
                  </a:schemeClr>
                </a:solidFill>
              </a:defRPr>
            </a:lvl1pPr>
          </a:lstStyle>
          <a:p>
            <a:pPr lvl="0"/>
            <a:r>
              <a:rPr lang="en-US" dirty="0"/>
              <a:t>2</a:t>
            </a:r>
            <a:endParaRPr lang="en-GB" dirty="0"/>
          </a:p>
        </p:txBody>
      </p:sp>
      <p:sp>
        <p:nvSpPr>
          <p:cNvPr id="12" name="Text Placeholder 9">
            <a:extLst>
              <a:ext uri="{FF2B5EF4-FFF2-40B4-BE49-F238E27FC236}">
                <a16:creationId xmlns:a16="http://schemas.microsoft.com/office/drawing/2014/main" id="{2ABE1E9B-1459-2F2F-5C96-E736FE6D3C0F}"/>
              </a:ext>
            </a:extLst>
          </p:cNvPr>
          <p:cNvSpPr>
            <a:spLocks noGrp="1"/>
          </p:cNvSpPr>
          <p:nvPr>
            <p:ph type="body" sz="quarter" idx="17"/>
          </p:nvPr>
        </p:nvSpPr>
        <p:spPr>
          <a:xfrm>
            <a:off x="2998600" y="2260888"/>
            <a:ext cx="162000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cs-CZ"/>
              <a:t>Po kliknutí můžete upravovat styly textu v předloze.</a:t>
            </a:r>
          </a:p>
        </p:txBody>
      </p:sp>
      <p:sp>
        <p:nvSpPr>
          <p:cNvPr id="13" name="Text Placeholder 7">
            <a:extLst>
              <a:ext uri="{FF2B5EF4-FFF2-40B4-BE49-F238E27FC236}">
                <a16:creationId xmlns:a16="http://schemas.microsoft.com/office/drawing/2014/main" id="{07C1BBF3-E26F-49A4-6289-785814A8E568}"/>
              </a:ext>
            </a:extLst>
          </p:cNvPr>
          <p:cNvSpPr>
            <a:spLocks noGrp="1"/>
          </p:cNvSpPr>
          <p:nvPr>
            <p:ph type="body" sz="quarter" idx="18" hasCustomPrompt="1"/>
          </p:nvPr>
        </p:nvSpPr>
        <p:spPr>
          <a:xfrm>
            <a:off x="5155139" y="2012973"/>
            <a:ext cx="540000" cy="540000"/>
          </a:xfrm>
        </p:spPr>
        <p:txBody>
          <a:bodyPr/>
          <a:lstStyle>
            <a:lvl1pPr marL="0" indent="0" algn="ctr">
              <a:buNone/>
              <a:defRPr sz="3600" b="1">
                <a:solidFill>
                  <a:schemeClr val="bg1">
                    <a:lumMod val="85000"/>
                  </a:schemeClr>
                </a:solidFill>
              </a:defRPr>
            </a:lvl1pPr>
          </a:lstStyle>
          <a:p>
            <a:pPr lvl="0"/>
            <a:r>
              <a:rPr lang="en-US" dirty="0"/>
              <a:t>3</a:t>
            </a:r>
            <a:endParaRPr lang="en-GB" dirty="0"/>
          </a:p>
        </p:txBody>
      </p:sp>
      <p:sp>
        <p:nvSpPr>
          <p:cNvPr id="14" name="Text Placeholder 9">
            <a:extLst>
              <a:ext uri="{FF2B5EF4-FFF2-40B4-BE49-F238E27FC236}">
                <a16:creationId xmlns:a16="http://schemas.microsoft.com/office/drawing/2014/main" id="{89845BA4-2F30-CA38-85C5-A7B4C1515260}"/>
              </a:ext>
            </a:extLst>
          </p:cNvPr>
          <p:cNvSpPr>
            <a:spLocks noGrp="1"/>
          </p:cNvSpPr>
          <p:nvPr>
            <p:ph type="body" sz="quarter" idx="19"/>
          </p:nvPr>
        </p:nvSpPr>
        <p:spPr>
          <a:xfrm>
            <a:off x="5425139" y="2260888"/>
            <a:ext cx="162000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cs-CZ"/>
              <a:t>Po kliknutí můžete upravovat styly textu v předloze.</a:t>
            </a:r>
          </a:p>
        </p:txBody>
      </p:sp>
      <p:sp>
        <p:nvSpPr>
          <p:cNvPr id="18" name="Text Placeholder 8">
            <a:extLst>
              <a:ext uri="{FF2B5EF4-FFF2-40B4-BE49-F238E27FC236}">
                <a16:creationId xmlns:a16="http://schemas.microsoft.com/office/drawing/2014/main" id="{45F984E0-3C52-FFDB-29D4-E7DEB2EC1FF2}"/>
              </a:ext>
            </a:extLst>
          </p:cNvPr>
          <p:cNvSpPr>
            <a:spLocks noGrp="1"/>
          </p:cNvSpPr>
          <p:nvPr>
            <p:ph type="body" sz="quarter" idx="23" hasCustomPrompt="1"/>
          </p:nvPr>
        </p:nvSpPr>
        <p:spPr>
          <a:xfrm>
            <a:off x="305997"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20" name="Text Placeholder 19">
            <a:extLst>
              <a:ext uri="{FF2B5EF4-FFF2-40B4-BE49-F238E27FC236}">
                <a16:creationId xmlns:a16="http://schemas.microsoft.com/office/drawing/2014/main" id="{A0DF0C5E-709A-1BB3-74E1-23EB36383ABB}"/>
              </a:ext>
            </a:extLst>
          </p:cNvPr>
          <p:cNvSpPr>
            <a:spLocks noGrp="1"/>
          </p:cNvSpPr>
          <p:nvPr>
            <p:ph type="body" sz="quarter" idx="24"/>
          </p:nvPr>
        </p:nvSpPr>
        <p:spPr>
          <a:xfrm>
            <a:off x="576263" y="2614613"/>
            <a:ext cx="1620000" cy="2147887"/>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cs-CZ"/>
              <a:t>Po kliknutí můžete upravovat styly textu v předloze.</a:t>
            </a:r>
          </a:p>
        </p:txBody>
      </p:sp>
      <p:sp>
        <p:nvSpPr>
          <p:cNvPr id="21" name="Text Placeholder 19">
            <a:extLst>
              <a:ext uri="{FF2B5EF4-FFF2-40B4-BE49-F238E27FC236}">
                <a16:creationId xmlns:a16="http://schemas.microsoft.com/office/drawing/2014/main" id="{50B34255-BA60-D0F3-01B2-7B05D265DE0B}"/>
              </a:ext>
            </a:extLst>
          </p:cNvPr>
          <p:cNvSpPr>
            <a:spLocks noGrp="1"/>
          </p:cNvSpPr>
          <p:nvPr>
            <p:ph type="body" sz="quarter" idx="25"/>
          </p:nvPr>
        </p:nvSpPr>
        <p:spPr>
          <a:xfrm>
            <a:off x="2998600" y="2614613"/>
            <a:ext cx="1620000" cy="2147887"/>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cs-CZ"/>
              <a:t>Po kliknutí můžete upravovat styly textu v předloze.</a:t>
            </a:r>
          </a:p>
        </p:txBody>
      </p:sp>
      <p:sp>
        <p:nvSpPr>
          <p:cNvPr id="22" name="Text Placeholder 19">
            <a:extLst>
              <a:ext uri="{FF2B5EF4-FFF2-40B4-BE49-F238E27FC236}">
                <a16:creationId xmlns:a16="http://schemas.microsoft.com/office/drawing/2014/main" id="{A7E0DA2C-36AC-BCED-5B60-2571A9D79FB3}"/>
              </a:ext>
            </a:extLst>
          </p:cNvPr>
          <p:cNvSpPr>
            <a:spLocks noGrp="1"/>
          </p:cNvSpPr>
          <p:nvPr>
            <p:ph type="body" sz="quarter" idx="26"/>
          </p:nvPr>
        </p:nvSpPr>
        <p:spPr>
          <a:xfrm>
            <a:off x="5420937" y="2614613"/>
            <a:ext cx="1620000" cy="2147887"/>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cs-CZ"/>
              <a:t>Po kliknutí můžete upravovat styly textu v předloze.</a:t>
            </a:r>
          </a:p>
        </p:txBody>
      </p:sp>
      <p:sp>
        <p:nvSpPr>
          <p:cNvPr id="7" name="Text Placeholder 7">
            <a:extLst>
              <a:ext uri="{FF2B5EF4-FFF2-40B4-BE49-F238E27FC236}">
                <a16:creationId xmlns:a16="http://schemas.microsoft.com/office/drawing/2014/main" id="{1E74ED91-6808-A1BF-4CBF-6BC9BA66F8BE}"/>
              </a:ext>
            </a:extLst>
          </p:cNvPr>
          <p:cNvSpPr>
            <a:spLocks noGrp="1"/>
          </p:cNvSpPr>
          <p:nvPr>
            <p:ph type="body" sz="quarter" idx="27" hasCustomPrompt="1"/>
          </p:nvPr>
        </p:nvSpPr>
        <p:spPr>
          <a:xfrm>
            <a:off x="7569073" y="2012973"/>
            <a:ext cx="540000" cy="540000"/>
          </a:xfrm>
        </p:spPr>
        <p:txBody>
          <a:bodyPr/>
          <a:lstStyle>
            <a:lvl1pPr marL="0" indent="0" algn="ctr">
              <a:buNone/>
              <a:defRPr sz="3600" b="1">
                <a:solidFill>
                  <a:schemeClr val="bg1">
                    <a:lumMod val="85000"/>
                  </a:schemeClr>
                </a:solidFill>
              </a:defRPr>
            </a:lvl1pPr>
          </a:lstStyle>
          <a:p>
            <a:pPr lvl="0"/>
            <a:r>
              <a:rPr lang="en-GB" dirty="0"/>
              <a:t>4</a:t>
            </a:r>
          </a:p>
        </p:txBody>
      </p:sp>
      <p:sp>
        <p:nvSpPr>
          <p:cNvPr id="9" name="Text Placeholder 9">
            <a:extLst>
              <a:ext uri="{FF2B5EF4-FFF2-40B4-BE49-F238E27FC236}">
                <a16:creationId xmlns:a16="http://schemas.microsoft.com/office/drawing/2014/main" id="{CBD0D9DB-F289-9386-5914-D76789371C20}"/>
              </a:ext>
            </a:extLst>
          </p:cNvPr>
          <p:cNvSpPr>
            <a:spLocks noGrp="1"/>
          </p:cNvSpPr>
          <p:nvPr>
            <p:ph type="body" sz="quarter" idx="28"/>
          </p:nvPr>
        </p:nvSpPr>
        <p:spPr>
          <a:xfrm>
            <a:off x="7839073" y="2260888"/>
            <a:ext cx="162000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cs-CZ"/>
              <a:t>Po kliknutí můžete upravovat styly textu v předloze.</a:t>
            </a:r>
          </a:p>
        </p:txBody>
      </p:sp>
      <p:sp>
        <p:nvSpPr>
          <p:cNvPr id="15" name="Text Placeholder 19">
            <a:extLst>
              <a:ext uri="{FF2B5EF4-FFF2-40B4-BE49-F238E27FC236}">
                <a16:creationId xmlns:a16="http://schemas.microsoft.com/office/drawing/2014/main" id="{87EEBF8A-F558-AE22-D4E6-B5D5CDBB40A4}"/>
              </a:ext>
            </a:extLst>
          </p:cNvPr>
          <p:cNvSpPr>
            <a:spLocks noGrp="1"/>
          </p:cNvSpPr>
          <p:nvPr>
            <p:ph type="body" sz="quarter" idx="29"/>
          </p:nvPr>
        </p:nvSpPr>
        <p:spPr>
          <a:xfrm>
            <a:off x="7843274" y="2614613"/>
            <a:ext cx="1620000" cy="2147887"/>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cs-CZ"/>
              <a:t>Po kliknutí můžete upravovat styly textu v předloze.</a:t>
            </a:r>
          </a:p>
        </p:txBody>
      </p:sp>
      <p:sp>
        <p:nvSpPr>
          <p:cNvPr id="16" name="Text Placeholder 7">
            <a:extLst>
              <a:ext uri="{FF2B5EF4-FFF2-40B4-BE49-F238E27FC236}">
                <a16:creationId xmlns:a16="http://schemas.microsoft.com/office/drawing/2014/main" id="{7E1143B7-8C08-7715-B222-285F3D11245F}"/>
              </a:ext>
            </a:extLst>
          </p:cNvPr>
          <p:cNvSpPr>
            <a:spLocks noGrp="1"/>
          </p:cNvSpPr>
          <p:nvPr>
            <p:ph type="body" sz="quarter" idx="30" hasCustomPrompt="1"/>
          </p:nvPr>
        </p:nvSpPr>
        <p:spPr>
          <a:xfrm>
            <a:off x="9995612" y="2012973"/>
            <a:ext cx="540000" cy="540000"/>
          </a:xfrm>
        </p:spPr>
        <p:txBody>
          <a:bodyPr/>
          <a:lstStyle>
            <a:lvl1pPr marL="0" indent="0" algn="ctr">
              <a:buNone/>
              <a:defRPr sz="3600" b="1">
                <a:solidFill>
                  <a:schemeClr val="bg1">
                    <a:lumMod val="85000"/>
                  </a:schemeClr>
                </a:solidFill>
              </a:defRPr>
            </a:lvl1pPr>
          </a:lstStyle>
          <a:p>
            <a:pPr lvl="0"/>
            <a:r>
              <a:rPr lang="en-GB" dirty="0"/>
              <a:t>5</a:t>
            </a:r>
          </a:p>
        </p:txBody>
      </p:sp>
      <p:sp>
        <p:nvSpPr>
          <p:cNvPr id="17" name="Text Placeholder 9">
            <a:extLst>
              <a:ext uri="{FF2B5EF4-FFF2-40B4-BE49-F238E27FC236}">
                <a16:creationId xmlns:a16="http://schemas.microsoft.com/office/drawing/2014/main" id="{896973EE-B874-C807-05A2-E788AB572CD4}"/>
              </a:ext>
            </a:extLst>
          </p:cNvPr>
          <p:cNvSpPr>
            <a:spLocks noGrp="1"/>
          </p:cNvSpPr>
          <p:nvPr>
            <p:ph type="body" sz="quarter" idx="31"/>
          </p:nvPr>
        </p:nvSpPr>
        <p:spPr>
          <a:xfrm>
            <a:off x="10265612" y="2260888"/>
            <a:ext cx="162000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cs-CZ"/>
              <a:t>Po kliknutí můžete upravovat styly textu v předloze.</a:t>
            </a:r>
          </a:p>
        </p:txBody>
      </p:sp>
      <p:sp>
        <p:nvSpPr>
          <p:cNvPr id="19" name="Text Placeholder 19">
            <a:extLst>
              <a:ext uri="{FF2B5EF4-FFF2-40B4-BE49-F238E27FC236}">
                <a16:creationId xmlns:a16="http://schemas.microsoft.com/office/drawing/2014/main" id="{E75EA8CC-4B36-0979-00D7-D98C0378C33F}"/>
              </a:ext>
            </a:extLst>
          </p:cNvPr>
          <p:cNvSpPr>
            <a:spLocks noGrp="1"/>
          </p:cNvSpPr>
          <p:nvPr>
            <p:ph type="body" sz="quarter" idx="32"/>
          </p:nvPr>
        </p:nvSpPr>
        <p:spPr>
          <a:xfrm>
            <a:off x="10265612" y="2614613"/>
            <a:ext cx="1620000" cy="2147887"/>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cs-CZ"/>
              <a:t>Po kliknutí můžete upravovat styly textu v předloze.</a:t>
            </a:r>
          </a:p>
        </p:txBody>
      </p:sp>
      <p:sp>
        <p:nvSpPr>
          <p:cNvPr id="23" name="TextBox 22">
            <a:extLst>
              <a:ext uri="{FF2B5EF4-FFF2-40B4-BE49-F238E27FC236}">
                <a16:creationId xmlns:a16="http://schemas.microsoft.com/office/drawing/2014/main" id="{B4398626-6D16-799D-FDFC-F0CE622468F8}"/>
              </a:ext>
            </a:extLst>
          </p:cNvPr>
          <p:cNvSpPr txBox="1"/>
          <p:nvPr userDrawn="1"/>
        </p:nvSpPr>
        <p:spPr>
          <a:xfrm>
            <a:off x="-1828800" y="2827381"/>
            <a:ext cx="1694046" cy="584775"/>
          </a:xfrm>
          <a:prstGeom prst="rect">
            <a:avLst/>
          </a:prstGeom>
          <a:noFill/>
        </p:spPr>
        <p:txBody>
          <a:bodyPr wrap="square" rtlCol="0">
            <a:spAutoFit/>
          </a:bodyPr>
          <a:lstStyle/>
          <a:p>
            <a:r>
              <a:rPr lang="en-GB" sz="800" dirty="0"/>
              <a:t>NOTE: Adjust the vertical dividers to match the height of your text content (making sure all are of a consistent height).</a:t>
            </a:r>
          </a:p>
        </p:txBody>
      </p:sp>
    </p:spTree>
    <p:extLst>
      <p:ext uri="{BB962C8B-B14F-4D97-AF65-F5344CB8AC3E}">
        <p14:creationId xmlns:p14="http://schemas.microsoft.com/office/powerpoint/2010/main" val="3801630789"/>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Ordered list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3AFEC-8737-007E-D1B3-D0688223275B}"/>
              </a:ext>
            </a:extLst>
          </p:cNvPr>
          <p:cNvSpPr>
            <a:spLocks noGrp="1"/>
          </p:cNvSpPr>
          <p:nvPr>
            <p:ph type="title" hasCustomPrompt="1"/>
          </p:nvPr>
        </p:nvSpPr>
        <p:spPr>
          <a:xfrm>
            <a:off x="306000" y="306000"/>
            <a:ext cx="5648400" cy="360000"/>
          </a:xfrm>
        </p:spPr>
        <p:txBody>
          <a:bodyPr anchor="ctr"/>
          <a:lstStyle>
            <a:lvl1pPr>
              <a:defRPr/>
            </a:lvl1pPr>
          </a:lstStyle>
          <a:p>
            <a:r>
              <a:rPr lang="en-US" dirty="0"/>
              <a:t>Title</a:t>
            </a:r>
            <a:endParaRPr lang="en-GB" dirty="0"/>
          </a:p>
        </p:txBody>
      </p:sp>
      <p:sp>
        <p:nvSpPr>
          <p:cNvPr id="3" name="Date Placeholder 2">
            <a:extLst>
              <a:ext uri="{FF2B5EF4-FFF2-40B4-BE49-F238E27FC236}">
                <a16:creationId xmlns:a16="http://schemas.microsoft.com/office/drawing/2014/main" id="{20482909-DC96-0DF9-73E2-5455A6988210}"/>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FC02E630-D2C1-4150-01CF-4E926092D593}"/>
              </a:ext>
            </a:extLst>
          </p:cNvPr>
          <p:cNvSpPr>
            <a:spLocks noGrp="1"/>
          </p:cNvSpPr>
          <p:nvPr>
            <p:ph type="ftr" sz="quarter" idx="11"/>
          </p:nvPr>
        </p:nvSpPr>
        <p:spPr/>
        <p:txBody>
          <a:bodyPr/>
          <a:lstStyle/>
          <a:p>
            <a:r>
              <a:rPr lang="en-GB"/>
              <a:t>Digitalization in Forvis Mazars</a:t>
            </a:r>
            <a:endParaRPr lang="en-GB" dirty="0"/>
          </a:p>
        </p:txBody>
      </p:sp>
      <p:sp>
        <p:nvSpPr>
          <p:cNvPr id="5" name="Slide Number Placeholder 4">
            <a:extLst>
              <a:ext uri="{FF2B5EF4-FFF2-40B4-BE49-F238E27FC236}">
                <a16:creationId xmlns:a16="http://schemas.microsoft.com/office/drawing/2014/main" id="{BBD437FA-CCB6-519F-B498-327CB1E83497}"/>
              </a:ext>
            </a:extLst>
          </p:cNvPr>
          <p:cNvSpPr>
            <a:spLocks noGrp="1"/>
          </p:cNvSpPr>
          <p:nvPr>
            <p:ph type="sldNum" sz="quarter" idx="12"/>
          </p:nvPr>
        </p:nvSpPr>
        <p:spPr/>
        <p:txBody>
          <a:bodyPr/>
          <a:lstStyle/>
          <a:p>
            <a:fld id="{721C06D9-4617-44B0-8711-1EF1C439A609}" type="slidenum">
              <a:rPr lang="en-GB" smtClean="0"/>
              <a:pPr/>
              <a:t>‹#›</a:t>
            </a:fld>
            <a:endParaRPr lang="en-GB" dirty="0"/>
          </a:p>
        </p:txBody>
      </p:sp>
      <p:sp>
        <p:nvSpPr>
          <p:cNvPr id="6" name="Text Placeholder 6">
            <a:extLst>
              <a:ext uri="{FF2B5EF4-FFF2-40B4-BE49-F238E27FC236}">
                <a16:creationId xmlns:a16="http://schemas.microsoft.com/office/drawing/2014/main" id="{EFAA178C-2370-23EB-A3DB-5D6550D9873F}"/>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dirty="0"/>
              <a:t>Subtitle</a:t>
            </a:r>
            <a:endParaRPr lang="en-GB" dirty="0"/>
          </a:p>
        </p:txBody>
      </p:sp>
      <p:sp>
        <p:nvSpPr>
          <p:cNvPr id="8" name="Text Placeholder 7">
            <a:extLst>
              <a:ext uri="{FF2B5EF4-FFF2-40B4-BE49-F238E27FC236}">
                <a16:creationId xmlns:a16="http://schemas.microsoft.com/office/drawing/2014/main" id="{40B25028-743B-B24C-5195-C53613817F29}"/>
              </a:ext>
            </a:extLst>
          </p:cNvPr>
          <p:cNvSpPr>
            <a:spLocks noGrp="1"/>
          </p:cNvSpPr>
          <p:nvPr>
            <p:ph type="body" sz="quarter" idx="14" hasCustomPrompt="1"/>
          </p:nvPr>
        </p:nvSpPr>
        <p:spPr>
          <a:xfrm>
            <a:off x="306388" y="2012973"/>
            <a:ext cx="540000" cy="540000"/>
          </a:xfrm>
        </p:spPr>
        <p:txBody>
          <a:bodyPr/>
          <a:lstStyle>
            <a:lvl1pPr marL="0" indent="0" algn="ctr">
              <a:buNone/>
              <a:defRPr sz="3600" b="1">
                <a:solidFill>
                  <a:schemeClr val="bg1">
                    <a:lumMod val="85000"/>
                  </a:schemeClr>
                </a:solidFill>
              </a:defRPr>
            </a:lvl1pPr>
          </a:lstStyle>
          <a:p>
            <a:pPr lvl="0"/>
            <a:r>
              <a:rPr lang="en-US" dirty="0"/>
              <a:t>1</a:t>
            </a:r>
            <a:endParaRPr lang="en-GB" dirty="0"/>
          </a:p>
        </p:txBody>
      </p:sp>
      <p:sp>
        <p:nvSpPr>
          <p:cNvPr id="10" name="Text Placeholder 9">
            <a:extLst>
              <a:ext uri="{FF2B5EF4-FFF2-40B4-BE49-F238E27FC236}">
                <a16:creationId xmlns:a16="http://schemas.microsoft.com/office/drawing/2014/main" id="{2DBDBDFB-B313-DE0C-369A-35587F2563D4}"/>
              </a:ext>
            </a:extLst>
          </p:cNvPr>
          <p:cNvSpPr>
            <a:spLocks noGrp="1"/>
          </p:cNvSpPr>
          <p:nvPr>
            <p:ph type="body" sz="quarter" idx="15"/>
          </p:nvPr>
        </p:nvSpPr>
        <p:spPr>
          <a:xfrm>
            <a:off x="576388" y="2260888"/>
            <a:ext cx="126000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cs-CZ"/>
              <a:t>Po kliknutí můžete upravovat styly textu v předloze.</a:t>
            </a:r>
          </a:p>
        </p:txBody>
      </p:sp>
      <p:sp>
        <p:nvSpPr>
          <p:cNvPr id="11" name="Text Placeholder 7">
            <a:extLst>
              <a:ext uri="{FF2B5EF4-FFF2-40B4-BE49-F238E27FC236}">
                <a16:creationId xmlns:a16="http://schemas.microsoft.com/office/drawing/2014/main" id="{E649F75F-0960-5492-7258-E7FE8A55DC52}"/>
              </a:ext>
            </a:extLst>
          </p:cNvPr>
          <p:cNvSpPr>
            <a:spLocks noGrp="1"/>
          </p:cNvSpPr>
          <p:nvPr>
            <p:ph type="body" sz="quarter" idx="16" hasCustomPrompt="1"/>
          </p:nvPr>
        </p:nvSpPr>
        <p:spPr>
          <a:xfrm>
            <a:off x="2317403" y="2012973"/>
            <a:ext cx="540000" cy="540000"/>
          </a:xfrm>
        </p:spPr>
        <p:txBody>
          <a:bodyPr/>
          <a:lstStyle>
            <a:lvl1pPr marL="0" indent="0" algn="ctr">
              <a:buNone/>
              <a:defRPr sz="3600" b="1">
                <a:solidFill>
                  <a:schemeClr val="bg1">
                    <a:lumMod val="85000"/>
                  </a:schemeClr>
                </a:solidFill>
              </a:defRPr>
            </a:lvl1pPr>
          </a:lstStyle>
          <a:p>
            <a:pPr lvl="0"/>
            <a:r>
              <a:rPr lang="en-US" dirty="0"/>
              <a:t>2</a:t>
            </a:r>
            <a:endParaRPr lang="en-GB" dirty="0"/>
          </a:p>
        </p:txBody>
      </p:sp>
      <p:sp>
        <p:nvSpPr>
          <p:cNvPr id="12" name="Text Placeholder 9">
            <a:extLst>
              <a:ext uri="{FF2B5EF4-FFF2-40B4-BE49-F238E27FC236}">
                <a16:creationId xmlns:a16="http://schemas.microsoft.com/office/drawing/2014/main" id="{2ABE1E9B-1459-2F2F-5C96-E736FE6D3C0F}"/>
              </a:ext>
            </a:extLst>
          </p:cNvPr>
          <p:cNvSpPr>
            <a:spLocks noGrp="1"/>
          </p:cNvSpPr>
          <p:nvPr>
            <p:ph type="body" sz="quarter" idx="17"/>
          </p:nvPr>
        </p:nvSpPr>
        <p:spPr>
          <a:xfrm>
            <a:off x="2587403" y="2260888"/>
            <a:ext cx="126000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cs-CZ"/>
              <a:t>Po kliknutí můžete upravovat styly textu v předloze.</a:t>
            </a:r>
          </a:p>
        </p:txBody>
      </p:sp>
      <p:sp>
        <p:nvSpPr>
          <p:cNvPr id="13" name="Text Placeholder 7">
            <a:extLst>
              <a:ext uri="{FF2B5EF4-FFF2-40B4-BE49-F238E27FC236}">
                <a16:creationId xmlns:a16="http://schemas.microsoft.com/office/drawing/2014/main" id="{07C1BBF3-E26F-49A4-6289-785814A8E568}"/>
              </a:ext>
            </a:extLst>
          </p:cNvPr>
          <p:cNvSpPr>
            <a:spLocks noGrp="1"/>
          </p:cNvSpPr>
          <p:nvPr>
            <p:ph type="body" sz="quarter" idx="18" hasCustomPrompt="1"/>
          </p:nvPr>
        </p:nvSpPr>
        <p:spPr>
          <a:xfrm>
            <a:off x="4328418" y="2012973"/>
            <a:ext cx="540000" cy="540000"/>
          </a:xfrm>
        </p:spPr>
        <p:txBody>
          <a:bodyPr/>
          <a:lstStyle>
            <a:lvl1pPr marL="0" indent="0" algn="ctr">
              <a:buNone/>
              <a:defRPr sz="3600" b="1">
                <a:solidFill>
                  <a:schemeClr val="bg1">
                    <a:lumMod val="85000"/>
                  </a:schemeClr>
                </a:solidFill>
              </a:defRPr>
            </a:lvl1pPr>
          </a:lstStyle>
          <a:p>
            <a:pPr lvl="0"/>
            <a:r>
              <a:rPr lang="en-US" dirty="0"/>
              <a:t>3</a:t>
            </a:r>
            <a:endParaRPr lang="en-GB" dirty="0"/>
          </a:p>
        </p:txBody>
      </p:sp>
      <p:sp>
        <p:nvSpPr>
          <p:cNvPr id="14" name="Text Placeholder 9">
            <a:extLst>
              <a:ext uri="{FF2B5EF4-FFF2-40B4-BE49-F238E27FC236}">
                <a16:creationId xmlns:a16="http://schemas.microsoft.com/office/drawing/2014/main" id="{89845BA4-2F30-CA38-85C5-A7B4C1515260}"/>
              </a:ext>
            </a:extLst>
          </p:cNvPr>
          <p:cNvSpPr>
            <a:spLocks noGrp="1"/>
          </p:cNvSpPr>
          <p:nvPr>
            <p:ph type="body" sz="quarter" idx="19"/>
          </p:nvPr>
        </p:nvSpPr>
        <p:spPr>
          <a:xfrm>
            <a:off x="4598418" y="2260888"/>
            <a:ext cx="126000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cs-CZ"/>
              <a:t>Po kliknutí můžete upravovat styly textu v předloze.</a:t>
            </a:r>
          </a:p>
        </p:txBody>
      </p:sp>
      <p:sp>
        <p:nvSpPr>
          <p:cNvPr id="18" name="Text Placeholder 8">
            <a:extLst>
              <a:ext uri="{FF2B5EF4-FFF2-40B4-BE49-F238E27FC236}">
                <a16:creationId xmlns:a16="http://schemas.microsoft.com/office/drawing/2014/main" id="{45F984E0-3C52-FFDB-29D4-E7DEB2EC1FF2}"/>
              </a:ext>
            </a:extLst>
          </p:cNvPr>
          <p:cNvSpPr>
            <a:spLocks noGrp="1"/>
          </p:cNvSpPr>
          <p:nvPr>
            <p:ph type="body" sz="quarter" idx="23" hasCustomPrompt="1"/>
          </p:nvPr>
        </p:nvSpPr>
        <p:spPr>
          <a:xfrm>
            <a:off x="305997"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20" name="Text Placeholder 19">
            <a:extLst>
              <a:ext uri="{FF2B5EF4-FFF2-40B4-BE49-F238E27FC236}">
                <a16:creationId xmlns:a16="http://schemas.microsoft.com/office/drawing/2014/main" id="{A0DF0C5E-709A-1BB3-74E1-23EB36383ABB}"/>
              </a:ext>
            </a:extLst>
          </p:cNvPr>
          <p:cNvSpPr>
            <a:spLocks noGrp="1"/>
          </p:cNvSpPr>
          <p:nvPr>
            <p:ph type="body" sz="quarter" idx="24"/>
          </p:nvPr>
        </p:nvSpPr>
        <p:spPr>
          <a:xfrm>
            <a:off x="576263" y="2686050"/>
            <a:ext cx="1260000" cy="2076450"/>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cs-CZ"/>
              <a:t>Po kliknutí můžete upravovat styly textu v předloze.</a:t>
            </a:r>
          </a:p>
        </p:txBody>
      </p:sp>
      <p:sp>
        <p:nvSpPr>
          <p:cNvPr id="21" name="Text Placeholder 19">
            <a:extLst>
              <a:ext uri="{FF2B5EF4-FFF2-40B4-BE49-F238E27FC236}">
                <a16:creationId xmlns:a16="http://schemas.microsoft.com/office/drawing/2014/main" id="{50B34255-BA60-D0F3-01B2-7B05D265DE0B}"/>
              </a:ext>
            </a:extLst>
          </p:cNvPr>
          <p:cNvSpPr>
            <a:spLocks noGrp="1"/>
          </p:cNvSpPr>
          <p:nvPr>
            <p:ph type="body" sz="quarter" idx="25"/>
          </p:nvPr>
        </p:nvSpPr>
        <p:spPr>
          <a:xfrm>
            <a:off x="2587403" y="2686050"/>
            <a:ext cx="1260000" cy="2076450"/>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cs-CZ"/>
              <a:t>Po kliknutí můžete upravovat styly textu v předloze.</a:t>
            </a:r>
          </a:p>
        </p:txBody>
      </p:sp>
      <p:sp>
        <p:nvSpPr>
          <p:cNvPr id="22" name="Text Placeholder 19">
            <a:extLst>
              <a:ext uri="{FF2B5EF4-FFF2-40B4-BE49-F238E27FC236}">
                <a16:creationId xmlns:a16="http://schemas.microsoft.com/office/drawing/2014/main" id="{A7E0DA2C-36AC-BCED-5B60-2571A9D79FB3}"/>
              </a:ext>
            </a:extLst>
          </p:cNvPr>
          <p:cNvSpPr>
            <a:spLocks noGrp="1"/>
          </p:cNvSpPr>
          <p:nvPr>
            <p:ph type="body" sz="quarter" idx="26"/>
          </p:nvPr>
        </p:nvSpPr>
        <p:spPr>
          <a:xfrm>
            <a:off x="4598543" y="2686050"/>
            <a:ext cx="1260000" cy="2076450"/>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cs-CZ"/>
              <a:t>Po kliknutí můžete upravovat styly textu v předloze.</a:t>
            </a:r>
          </a:p>
        </p:txBody>
      </p:sp>
      <p:sp>
        <p:nvSpPr>
          <p:cNvPr id="7" name="Text Placeholder 7">
            <a:extLst>
              <a:ext uri="{FF2B5EF4-FFF2-40B4-BE49-F238E27FC236}">
                <a16:creationId xmlns:a16="http://schemas.microsoft.com/office/drawing/2014/main" id="{1E74ED91-6808-A1BF-4CBF-6BC9BA66F8BE}"/>
              </a:ext>
            </a:extLst>
          </p:cNvPr>
          <p:cNvSpPr>
            <a:spLocks noGrp="1"/>
          </p:cNvSpPr>
          <p:nvPr>
            <p:ph type="body" sz="quarter" idx="27" hasCustomPrompt="1"/>
          </p:nvPr>
        </p:nvSpPr>
        <p:spPr>
          <a:xfrm>
            <a:off x="6333584" y="2012973"/>
            <a:ext cx="540000" cy="540000"/>
          </a:xfrm>
        </p:spPr>
        <p:txBody>
          <a:bodyPr/>
          <a:lstStyle>
            <a:lvl1pPr marL="0" indent="0" algn="ctr">
              <a:buNone/>
              <a:defRPr sz="3600" b="1">
                <a:solidFill>
                  <a:schemeClr val="bg1">
                    <a:lumMod val="85000"/>
                  </a:schemeClr>
                </a:solidFill>
              </a:defRPr>
            </a:lvl1pPr>
          </a:lstStyle>
          <a:p>
            <a:pPr lvl="0"/>
            <a:r>
              <a:rPr lang="en-GB" dirty="0"/>
              <a:t>4</a:t>
            </a:r>
          </a:p>
        </p:txBody>
      </p:sp>
      <p:sp>
        <p:nvSpPr>
          <p:cNvPr id="9" name="Text Placeholder 9">
            <a:extLst>
              <a:ext uri="{FF2B5EF4-FFF2-40B4-BE49-F238E27FC236}">
                <a16:creationId xmlns:a16="http://schemas.microsoft.com/office/drawing/2014/main" id="{CBD0D9DB-F289-9386-5914-D76789371C20}"/>
              </a:ext>
            </a:extLst>
          </p:cNvPr>
          <p:cNvSpPr>
            <a:spLocks noGrp="1"/>
          </p:cNvSpPr>
          <p:nvPr>
            <p:ph type="body" sz="quarter" idx="28"/>
          </p:nvPr>
        </p:nvSpPr>
        <p:spPr>
          <a:xfrm>
            <a:off x="6603584" y="2260888"/>
            <a:ext cx="126000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cs-CZ"/>
              <a:t>Po kliknutí můžete upravovat styly textu v předloze.</a:t>
            </a:r>
          </a:p>
        </p:txBody>
      </p:sp>
      <p:sp>
        <p:nvSpPr>
          <p:cNvPr id="15" name="Text Placeholder 19">
            <a:extLst>
              <a:ext uri="{FF2B5EF4-FFF2-40B4-BE49-F238E27FC236}">
                <a16:creationId xmlns:a16="http://schemas.microsoft.com/office/drawing/2014/main" id="{87EEBF8A-F558-AE22-D4E6-B5D5CDBB40A4}"/>
              </a:ext>
            </a:extLst>
          </p:cNvPr>
          <p:cNvSpPr>
            <a:spLocks noGrp="1"/>
          </p:cNvSpPr>
          <p:nvPr>
            <p:ph type="body" sz="quarter" idx="29"/>
          </p:nvPr>
        </p:nvSpPr>
        <p:spPr>
          <a:xfrm>
            <a:off x="6609683" y="2686050"/>
            <a:ext cx="1260000" cy="2076450"/>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cs-CZ"/>
              <a:t>Po kliknutí můžete upravovat styly textu v předloze.</a:t>
            </a:r>
          </a:p>
        </p:txBody>
      </p:sp>
      <p:sp>
        <p:nvSpPr>
          <p:cNvPr id="16" name="Text Placeholder 7">
            <a:extLst>
              <a:ext uri="{FF2B5EF4-FFF2-40B4-BE49-F238E27FC236}">
                <a16:creationId xmlns:a16="http://schemas.microsoft.com/office/drawing/2014/main" id="{7E1143B7-8C08-7715-B222-285F3D11245F}"/>
              </a:ext>
            </a:extLst>
          </p:cNvPr>
          <p:cNvSpPr>
            <a:spLocks noGrp="1"/>
          </p:cNvSpPr>
          <p:nvPr>
            <p:ph type="body" sz="quarter" idx="30" hasCustomPrompt="1"/>
          </p:nvPr>
        </p:nvSpPr>
        <p:spPr>
          <a:xfrm>
            <a:off x="8356797" y="2012973"/>
            <a:ext cx="540000" cy="540000"/>
          </a:xfrm>
        </p:spPr>
        <p:txBody>
          <a:bodyPr/>
          <a:lstStyle>
            <a:lvl1pPr marL="0" indent="0" algn="ctr">
              <a:buNone/>
              <a:defRPr sz="3600" b="1">
                <a:solidFill>
                  <a:schemeClr val="bg1">
                    <a:lumMod val="85000"/>
                  </a:schemeClr>
                </a:solidFill>
              </a:defRPr>
            </a:lvl1pPr>
          </a:lstStyle>
          <a:p>
            <a:pPr lvl="0"/>
            <a:r>
              <a:rPr lang="en-GB" dirty="0"/>
              <a:t>5</a:t>
            </a:r>
          </a:p>
        </p:txBody>
      </p:sp>
      <p:sp>
        <p:nvSpPr>
          <p:cNvPr id="17" name="Text Placeholder 9">
            <a:extLst>
              <a:ext uri="{FF2B5EF4-FFF2-40B4-BE49-F238E27FC236}">
                <a16:creationId xmlns:a16="http://schemas.microsoft.com/office/drawing/2014/main" id="{896973EE-B874-C807-05A2-E788AB572CD4}"/>
              </a:ext>
            </a:extLst>
          </p:cNvPr>
          <p:cNvSpPr>
            <a:spLocks noGrp="1"/>
          </p:cNvSpPr>
          <p:nvPr>
            <p:ph type="body" sz="quarter" idx="31"/>
          </p:nvPr>
        </p:nvSpPr>
        <p:spPr>
          <a:xfrm>
            <a:off x="8626797" y="2260888"/>
            <a:ext cx="126000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cs-CZ"/>
              <a:t>Po kliknutí můžete upravovat styly textu v předloze.</a:t>
            </a:r>
          </a:p>
        </p:txBody>
      </p:sp>
      <p:sp>
        <p:nvSpPr>
          <p:cNvPr id="19" name="Text Placeholder 19">
            <a:extLst>
              <a:ext uri="{FF2B5EF4-FFF2-40B4-BE49-F238E27FC236}">
                <a16:creationId xmlns:a16="http://schemas.microsoft.com/office/drawing/2014/main" id="{E75EA8CC-4B36-0979-00D7-D98C0378C33F}"/>
              </a:ext>
            </a:extLst>
          </p:cNvPr>
          <p:cNvSpPr>
            <a:spLocks noGrp="1"/>
          </p:cNvSpPr>
          <p:nvPr>
            <p:ph type="body" sz="quarter" idx="32"/>
          </p:nvPr>
        </p:nvSpPr>
        <p:spPr>
          <a:xfrm>
            <a:off x="8620823" y="2686050"/>
            <a:ext cx="1260000" cy="2076450"/>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cs-CZ"/>
              <a:t>Po kliknutí můžete upravovat styly textu v předloze.</a:t>
            </a:r>
          </a:p>
        </p:txBody>
      </p:sp>
      <p:sp>
        <p:nvSpPr>
          <p:cNvPr id="23" name="Text Placeholder 7">
            <a:extLst>
              <a:ext uri="{FF2B5EF4-FFF2-40B4-BE49-F238E27FC236}">
                <a16:creationId xmlns:a16="http://schemas.microsoft.com/office/drawing/2014/main" id="{3C673BB7-7B43-2C1F-84B3-272213CC2420}"/>
              </a:ext>
            </a:extLst>
          </p:cNvPr>
          <p:cNvSpPr>
            <a:spLocks noGrp="1"/>
          </p:cNvSpPr>
          <p:nvPr>
            <p:ph type="body" sz="quarter" idx="33" hasCustomPrompt="1"/>
          </p:nvPr>
        </p:nvSpPr>
        <p:spPr>
          <a:xfrm>
            <a:off x="10361963" y="2012973"/>
            <a:ext cx="540000" cy="540000"/>
          </a:xfrm>
        </p:spPr>
        <p:txBody>
          <a:bodyPr/>
          <a:lstStyle>
            <a:lvl1pPr marL="0" indent="0" algn="ctr">
              <a:buNone/>
              <a:defRPr sz="3600" b="1">
                <a:solidFill>
                  <a:schemeClr val="bg1">
                    <a:lumMod val="85000"/>
                  </a:schemeClr>
                </a:solidFill>
              </a:defRPr>
            </a:lvl1pPr>
          </a:lstStyle>
          <a:p>
            <a:pPr lvl="0"/>
            <a:r>
              <a:rPr lang="en-GB" dirty="0"/>
              <a:t>6</a:t>
            </a:r>
          </a:p>
        </p:txBody>
      </p:sp>
      <p:sp>
        <p:nvSpPr>
          <p:cNvPr id="24" name="Text Placeholder 9">
            <a:extLst>
              <a:ext uri="{FF2B5EF4-FFF2-40B4-BE49-F238E27FC236}">
                <a16:creationId xmlns:a16="http://schemas.microsoft.com/office/drawing/2014/main" id="{755F8E3E-B001-1EC8-73CC-A173445AAA38}"/>
              </a:ext>
            </a:extLst>
          </p:cNvPr>
          <p:cNvSpPr>
            <a:spLocks noGrp="1"/>
          </p:cNvSpPr>
          <p:nvPr>
            <p:ph type="body" sz="quarter" idx="34"/>
          </p:nvPr>
        </p:nvSpPr>
        <p:spPr>
          <a:xfrm>
            <a:off x="10631963" y="2260888"/>
            <a:ext cx="126000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cs-CZ"/>
              <a:t>Po kliknutí můžete upravovat styly textu v předloze.</a:t>
            </a:r>
          </a:p>
        </p:txBody>
      </p:sp>
      <p:sp>
        <p:nvSpPr>
          <p:cNvPr id="25" name="Text Placeholder 19">
            <a:extLst>
              <a:ext uri="{FF2B5EF4-FFF2-40B4-BE49-F238E27FC236}">
                <a16:creationId xmlns:a16="http://schemas.microsoft.com/office/drawing/2014/main" id="{EBF24D4C-088E-4310-4B09-349A011906D2}"/>
              </a:ext>
            </a:extLst>
          </p:cNvPr>
          <p:cNvSpPr>
            <a:spLocks noGrp="1"/>
          </p:cNvSpPr>
          <p:nvPr>
            <p:ph type="body" sz="quarter" idx="35"/>
          </p:nvPr>
        </p:nvSpPr>
        <p:spPr>
          <a:xfrm>
            <a:off x="10631963" y="2686050"/>
            <a:ext cx="1260000" cy="2076450"/>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cs-CZ"/>
              <a:t>Po kliknutí můžete upravovat styly textu v předloze.</a:t>
            </a:r>
          </a:p>
        </p:txBody>
      </p:sp>
      <p:sp>
        <p:nvSpPr>
          <p:cNvPr id="26" name="TextBox 25">
            <a:extLst>
              <a:ext uri="{FF2B5EF4-FFF2-40B4-BE49-F238E27FC236}">
                <a16:creationId xmlns:a16="http://schemas.microsoft.com/office/drawing/2014/main" id="{D99E6584-10DA-3C23-5CE2-E401678B8E96}"/>
              </a:ext>
            </a:extLst>
          </p:cNvPr>
          <p:cNvSpPr txBox="1"/>
          <p:nvPr userDrawn="1"/>
        </p:nvSpPr>
        <p:spPr>
          <a:xfrm>
            <a:off x="-1828800" y="2827381"/>
            <a:ext cx="1694046" cy="584775"/>
          </a:xfrm>
          <a:prstGeom prst="rect">
            <a:avLst/>
          </a:prstGeom>
          <a:noFill/>
        </p:spPr>
        <p:txBody>
          <a:bodyPr wrap="square" rtlCol="0">
            <a:spAutoFit/>
          </a:bodyPr>
          <a:lstStyle/>
          <a:p>
            <a:r>
              <a:rPr lang="en-GB" sz="800" dirty="0"/>
              <a:t>NOTE: Adjust the vertical dividers to match the height of your text content (making sure all are of a consistent height).</a:t>
            </a:r>
          </a:p>
        </p:txBody>
      </p:sp>
    </p:spTree>
    <p:extLst>
      <p:ext uri="{BB962C8B-B14F-4D97-AF65-F5344CB8AC3E}">
        <p14:creationId xmlns:p14="http://schemas.microsoft.com/office/powerpoint/2010/main" val="68706476"/>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Unordered list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67DD8-F736-58AC-CD94-5C03CAD1D7F1}"/>
              </a:ext>
            </a:extLst>
          </p:cNvPr>
          <p:cNvSpPr>
            <a:spLocks noGrp="1"/>
          </p:cNvSpPr>
          <p:nvPr>
            <p:ph type="title" hasCustomPrompt="1"/>
          </p:nvPr>
        </p:nvSpPr>
        <p:spPr>
          <a:xfrm>
            <a:off x="306000" y="306000"/>
            <a:ext cx="5648400" cy="360000"/>
          </a:xfrm>
        </p:spPr>
        <p:txBody>
          <a:bodyPr anchor="ctr"/>
          <a:lstStyle>
            <a:lvl1pPr>
              <a:defRPr/>
            </a:lvl1pPr>
          </a:lstStyle>
          <a:p>
            <a:r>
              <a:rPr lang="en-US" dirty="0"/>
              <a:t>Title</a:t>
            </a:r>
            <a:endParaRPr lang="en-GB" dirty="0"/>
          </a:p>
        </p:txBody>
      </p:sp>
      <p:sp>
        <p:nvSpPr>
          <p:cNvPr id="3" name="Date Placeholder 2">
            <a:extLst>
              <a:ext uri="{FF2B5EF4-FFF2-40B4-BE49-F238E27FC236}">
                <a16:creationId xmlns:a16="http://schemas.microsoft.com/office/drawing/2014/main" id="{44ED096A-3E52-A993-CD98-5B54B3FE5483}"/>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82EC3C46-FE1C-5B55-8736-D92A29240875}"/>
              </a:ext>
            </a:extLst>
          </p:cNvPr>
          <p:cNvSpPr>
            <a:spLocks noGrp="1"/>
          </p:cNvSpPr>
          <p:nvPr>
            <p:ph type="ftr" sz="quarter" idx="11"/>
          </p:nvPr>
        </p:nvSpPr>
        <p:spPr/>
        <p:txBody>
          <a:bodyPr/>
          <a:lstStyle/>
          <a:p>
            <a:r>
              <a:rPr lang="en-GB"/>
              <a:t>Digitalization in Forvis Mazars</a:t>
            </a:r>
            <a:endParaRPr lang="en-GB" dirty="0"/>
          </a:p>
        </p:txBody>
      </p:sp>
      <p:sp>
        <p:nvSpPr>
          <p:cNvPr id="5" name="Slide Number Placeholder 4">
            <a:extLst>
              <a:ext uri="{FF2B5EF4-FFF2-40B4-BE49-F238E27FC236}">
                <a16:creationId xmlns:a16="http://schemas.microsoft.com/office/drawing/2014/main" id="{B5B59ED7-6301-6253-D233-C58E8C6A7AD5}"/>
              </a:ext>
            </a:extLst>
          </p:cNvPr>
          <p:cNvSpPr>
            <a:spLocks noGrp="1"/>
          </p:cNvSpPr>
          <p:nvPr>
            <p:ph type="sldNum" sz="quarter" idx="12"/>
          </p:nvPr>
        </p:nvSpPr>
        <p:spPr/>
        <p:txBody>
          <a:bodyPr/>
          <a:lstStyle/>
          <a:p>
            <a:fld id="{721C06D9-4617-44B0-8711-1EF1C439A609}" type="slidenum">
              <a:rPr lang="en-GB" smtClean="0"/>
              <a:pPr/>
              <a:t>‹#›</a:t>
            </a:fld>
            <a:endParaRPr lang="en-GB" dirty="0"/>
          </a:p>
        </p:txBody>
      </p:sp>
      <p:sp>
        <p:nvSpPr>
          <p:cNvPr id="6" name="Text Placeholder 6">
            <a:extLst>
              <a:ext uri="{FF2B5EF4-FFF2-40B4-BE49-F238E27FC236}">
                <a16:creationId xmlns:a16="http://schemas.microsoft.com/office/drawing/2014/main" id="{7B0C025B-1475-5461-482F-DCD9102FEADA}"/>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dirty="0"/>
              <a:t>Subtitle</a:t>
            </a:r>
            <a:endParaRPr lang="en-GB" dirty="0"/>
          </a:p>
        </p:txBody>
      </p:sp>
      <p:sp>
        <p:nvSpPr>
          <p:cNvPr id="7" name="Text Placeholder 8">
            <a:extLst>
              <a:ext uri="{FF2B5EF4-FFF2-40B4-BE49-F238E27FC236}">
                <a16:creationId xmlns:a16="http://schemas.microsoft.com/office/drawing/2014/main" id="{EE8C31F6-7356-9E5D-935E-F91149CAB9B0}"/>
              </a:ext>
            </a:extLst>
          </p:cNvPr>
          <p:cNvSpPr>
            <a:spLocks noGrp="1"/>
          </p:cNvSpPr>
          <p:nvPr>
            <p:ph type="body" sz="quarter" idx="23" hasCustomPrompt="1"/>
          </p:nvPr>
        </p:nvSpPr>
        <p:spPr>
          <a:xfrm>
            <a:off x="305997"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8" name="Text Placeholder 9">
            <a:extLst>
              <a:ext uri="{FF2B5EF4-FFF2-40B4-BE49-F238E27FC236}">
                <a16:creationId xmlns:a16="http://schemas.microsoft.com/office/drawing/2014/main" id="{6796A467-69E9-9658-B939-2DA9824545B4}"/>
              </a:ext>
            </a:extLst>
          </p:cNvPr>
          <p:cNvSpPr>
            <a:spLocks noGrp="1"/>
          </p:cNvSpPr>
          <p:nvPr>
            <p:ph type="body" sz="quarter" idx="15"/>
          </p:nvPr>
        </p:nvSpPr>
        <p:spPr>
          <a:xfrm>
            <a:off x="582739" y="2282973"/>
            <a:ext cx="316865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cs-CZ"/>
              <a:t>Po kliknutí můžete upravovat styly textu v předloze.</a:t>
            </a:r>
          </a:p>
        </p:txBody>
      </p:sp>
      <p:sp>
        <p:nvSpPr>
          <p:cNvPr id="9" name="Text Placeholder 9">
            <a:extLst>
              <a:ext uri="{FF2B5EF4-FFF2-40B4-BE49-F238E27FC236}">
                <a16:creationId xmlns:a16="http://schemas.microsoft.com/office/drawing/2014/main" id="{C267F397-CAB1-ACFA-DD29-6917F5690613}"/>
              </a:ext>
            </a:extLst>
          </p:cNvPr>
          <p:cNvSpPr>
            <a:spLocks noGrp="1"/>
          </p:cNvSpPr>
          <p:nvPr>
            <p:ph type="body" sz="quarter" idx="17"/>
          </p:nvPr>
        </p:nvSpPr>
        <p:spPr>
          <a:xfrm>
            <a:off x="4653026" y="2282973"/>
            <a:ext cx="316865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cs-CZ"/>
              <a:t>Po kliknutí můžete upravovat styly textu v předloze.</a:t>
            </a:r>
          </a:p>
        </p:txBody>
      </p:sp>
      <p:sp>
        <p:nvSpPr>
          <p:cNvPr id="10" name="Text Placeholder 9">
            <a:extLst>
              <a:ext uri="{FF2B5EF4-FFF2-40B4-BE49-F238E27FC236}">
                <a16:creationId xmlns:a16="http://schemas.microsoft.com/office/drawing/2014/main" id="{9C4182BE-16AC-FE8D-6046-2D319B046667}"/>
              </a:ext>
            </a:extLst>
          </p:cNvPr>
          <p:cNvSpPr>
            <a:spLocks noGrp="1"/>
          </p:cNvSpPr>
          <p:nvPr>
            <p:ph type="body" sz="quarter" idx="19"/>
          </p:nvPr>
        </p:nvSpPr>
        <p:spPr>
          <a:xfrm>
            <a:off x="8723313" y="2282973"/>
            <a:ext cx="316865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cs-CZ"/>
              <a:t>Po kliknutí můžete upravovat styly textu v předloze.</a:t>
            </a:r>
          </a:p>
        </p:txBody>
      </p:sp>
      <p:sp>
        <p:nvSpPr>
          <p:cNvPr id="11" name="Text Placeholder 19">
            <a:extLst>
              <a:ext uri="{FF2B5EF4-FFF2-40B4-BE49-F238E27FC236}">
                <a16:creationId xmlns:a16="http://schemas.microsoft.com/office/drawing/2014/main" id="{20C278E9-305D-9CC3-2C55-D591D89A13F5}"/>
              </a:ext>
            </a:extLst>
          </p:cNvPr>
          <p:cNvSpPr>
            <a:spLocks noGrp="1"/>
          </p:cNvSpPr>
          <p:nvPr>
            <p:ph type="body" sz="quarter" idx="24"/>
          </p:nvPr>
        </p:nvSpPr>
        <p:spPr>
          <a:xfrm>
            <a:off x="582614" y="2614613"/>
            <a:ext cx="316865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cs-CZ"/>
              <a:t>Po kliknutí můžete upravovat styly textu v předloze.</a:t>
            </a:r>
          </a:p>
        </p:txBody>
      </p:sp>
      <p:sp>
        <p:nvSpPr>
          <p:cNvPr id="12" name="Text Placeholder 19">
            <a:extLst>
              <a:ext uri="{FF2B5EF4-FFF2-40B4-BE49-F238E27FC236}">
                <a16:creationId xmlns:a16="http://schemas.microsoft.com/office/drawing/2014/main" id="{196AFF61-1756-32E6-DB00-2475E0F2248F}"/>
              </a:ext>
            </a:extLst>
          </p:cNvPr>
          <p:cNvSpPr>
            <a:spLocks noGrp="1"/>
          </p:cNvSpPr>
          <p:nvPr>
            <p:ph type="body" sz="quarter" idx="25"/>
          </p:nvPr>
        </p:nvSpPr>
        <p:spPr>
          <a:xfrm>
            <a:off x="4653026" y="2614613"/>
            <a:ext cx="316865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cs-CZ"/>
              <a:t>Po kliknutí můžete upravovat styly textu v předloze.</a:t>
            </a:r>
          </a:p>
        </p:txBody>
      </p:sp>
      <p:sp>
        <p:nvSpPr>
          <p:cNvPr id="13" name="Text Placeholder 19">
            <a:extLst>
              <a:ext uri="{FF2B5EF4-FFF2-40B4-BE49-F238E27FC236}">
                <a16:creationId xmlns:a16="http://schemas.microsoft.com/office/drawing/2014/main" id="{5B875B18-3A04-B000-C2D6-0E6AE0B97C6F}"/>
              </a:ext>
            </a:extLst>
          </p:cNvPr>
          <p:cNvSpPr>
            <a:spLocks noGrp="1"/>
          </p:cNvSpPr>
          <p:nvPr>
            <p:ph type="body" sz="quarter" idx="26"/>
          </p:nvPr>
        </p:nvSpPr>
        <p:spPr>
          <a:xfrm>
            <a:off x="8723313" y="2614613"/>
            <a:ext cx="316865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cs-CZ"/>
              <a:t>Po kliknutí můžete upravovat styly textu v předloze.</a:t>
            </a:r>
          </a:p>
        </p:txBody>
      </p:sp>
      <p:sp>
        <p:nvSpPr>
          <p:cNvPr id="14" name="TextBox 13">
            <a:extLst>
              <a:ext uri="{FF2B5EF4-FFF2-40B4-BE49-F238E27FC236}">
                <a16:creationId xmlns:a16="http://schemas.microsoft.com/office/drawing/2014/main" id="{7E51F6D0-3D4A-F281-6203-F010C801ADF5}"/>
              </a:ext>
            </a:extLst>
          </p:cNvPr>
          <p:cNvSpPr txBox="1"/>
          <p:nvPr userDrawn="1"/>
        </p:nvSpPr>
        <p:spPr>
          <a:xfrm>
            <a:off x="-1828800" y="2827381"/>
            <a:ext cx="1694046" cy="584775"/>
          </a:xfrm>
          <a:prstGeom prst="rect">
            <a:avLst/>
          </a:prstGeom>
          <a:noFill/>
        </p:spPr>
        <p:txBody>
          <a:bodyPr wrap="square" rtlCol="0">
            <a:spAutoFit/>
          </a:bodyPr>
          <a:lstStyle/>
          <a:p>
            <a:r>
              <a:rPr lang="en-GB" sz="800" dirty="0"/>
              <a:t>NOTE: Adjust the vertical dividers to match the height of your text content (making sure all are of a consistent height).</a:t>
            </a:r>
          </a:p>
        </p:txBody>
      </p:sp>
    </p:spTree>
    <p:extLst>
      <p:ext uri="{BB962C8B-B14F-4D97-AF65-F5344CB8AC3E}">
        <p14:creationId xmlns:p14="http://schemas.microsoft.com/office/powerpoint/2010/main" val="3989526"/>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Unordered list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67DD8-F736-58AC-CD94-5C03CAD1D7F1}"/>
              </a:ext>
            </a:extLst>
          </p:cNvPr>
          <p:cNvSpPr>
            <a:spLocks noGrp="1"/>
          </p:cNvSpPr>
          <p:nvPr>
            <p:ph type="title" hasCustomPrompt="1"/>
          </p:nvPr>
        </p:nvSpPr>
        <p:spPr>
          <a:xfrm>
            <a:off x="306000" y="306000"/>
            <a:ext cx="5648400" cy="360000"/>
          </a:xfrm>
        </p:spPr>
        <p:txBody>
          <a:bodyPr anchor="ctr"/>
          <a:lstStyle>
            <a:lvl1pPr>
              <a:defRPr/>
            </a:lvl1pPr>
          </a:lstStyle>
          <a:p>
            <a:r>
              <a:rPr lang="en-US" dirty="0"/>
              <a:t>Title</a:t>
            </a:r>
            <a:endParaRPr lang="en-GB" dirty="0"/>
          </a:p>
        </p:txBody>
      </p:sp>
      <p:sp>
        <p:nvSpPr>
          <p:cNvPr id="3" name="Date Placeholder 2">
            <a:extLst>
              <a:ext uri="{FF2B5EF4-FFF2-40B4-BE49-F238E27FC236}">
                <a16:creationId xmlns:a16="http://schemas.microsoft.com/office/drawing/2014/main" id="{44ED096A-3E52-A993-CD98-5B54B3FE5483}"/>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82EC3C46-FE1C-5B55-8736-D92A29240875}"/>
              </a:ext>
            </a:extLst>
          </p:cNvPr>
          <p:cNvSpPr>
            <a:spLocks noGrp="1"/>
          </p:cNvSpPr>
          <p:nvPr>
            <p:ph type="ftr" sz="quarter" idx="11"/>
          </p:nvPr>
        </p:nvSpPr>
        <p:spPr/>
        <p:txBody>
          <a:bodyPr/>
          <a:lstStyle/>
          <a:p>
            <a:r>
              <a:rPr lang="en-GB"/>
              <a:t>Digitalization in Forvis Mazars</a:t>
            </a:r>
            <a:endParaRPr lang="en-GB" dirty="0"/>
          </a:p>
        </p:txBody>
      </p:sp>
      <p:sp>
        <p:nvSpPr>
          <p:cNvPr id="5" name="Slide Number Placeholder 4">
            <a:extLst>
              <a:ext uri="{FF2B5EF4-FFF2-40B4-BE49-F238E27FC236}">
                <a16:creationId xmlns:a16="http://schemas.microsoft.com/office/drawing/2014/main" id="{B5B59ED7-6301-6253-D233-C58E8C6A7AD5}"/>
              </a:ext>
            </a:extLst>
          </p:cNvPr>
          <p:cNvSpPr>
            <a:spLocks noGrp="1"/>
          </p:cNvSpPr>
          <p:nvPr>
            <p:ph type="sldNum" sz="quarter" idx="12"/>
          </p:nvPr>
        </p:nvSpPr>
        <p:spPr/>
        <p:txBody>
          <a:bodyPr/>
          <a:lstStyle/>
          <a:p>
            <a:fld id="{721C06D9-4617-44B0-8711-1EF1C439A609}" type="slidenum">
              <a:rPr lang="en-GB" smtClean="0"/>
              <a:pPr/>
              <a:t>‹#›</a:t>
            </a:fld>
            <a:endParaRPr lang="en-GB" dirty="0"/>
          </a:p>
        </p:txBody>
      </p:sp>
      <p:sp>
        <p:nvSpPr>
          <p:cNvPr id="6" name="Text Placeholder 6">
            <a:extLst>
              <a:ext uri="{FF2B5EF4-FFF2-40B4-BE49-F238E27FC236}">
                <a16:creationId xmlns:a16="http://schemas.microsoft.com/office/drawing/2014/main" id="{7B0C025B-1475-5461-482F-DCD9102FEADA}"/>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dirty="0"/>
              <a:t>Subtitle</a:t>
            </a:r>
            <a:endParaRPr lang="en-GB" dirty="0"/>
          </a:p>
        </p:txBody>
      </p:sp>
      <p:sp>
        <p:nvSpPr>
          <p:cNvPr id="7" name="Text Placeholder 8">
            <a:extLst>
              <a:ext uri="{FF2B5EF4-FFF2-40B4-BE49-F238E27FC236}">
                <a16:creationId xmlns:a16="http://schemas.microsoft.com/office/drawing/2014/main" id="{EE8C31F6-7356-9E5D-935E-F91149CAB9B0}"/>
              </a:ext>
            </a:extLst>
          </p:cNvPr>
          <p:cNvSpPr>
            <a:spLocks noGrp="1"/>
          </p:cNvSpPr>
          <p:nvPr>
            <p:ph type="body" sz="quarter" idx="23" hasCustomPrompt="1"/>
          </p:nvPr>
        </p:nvSpPr>
        <p:spPr>
          <a:xfrm>
            <a:off x="305997"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8" name="Text Placeholder 9">
            <a:extLst>
              <a:ext uri="{FF2B5EF4-FFF2-40B4-BE49-F238E27FC236}">
                <a16:creationId xmlns:a16="http://schemas.microsoft.com/office/drawing/2014/main" id="{6796A467-69E9-9658-B939-2DA9824545B4}"/>
              </a:ext>
            </a:extLst>
          </p:cNvPr>
          <p:cNvSpPr>
            <a:spLocks noGrp="1"/>
          </p:cNvSpPr>
          <p:nvPr>
            <p:ph type="body" sz="quarter" idx="15"/>
          </p:nvPr>
        </p:nvSpPr>
        <p:spPr>
          <a:xfrm>
            <a:off x="492207" y="2282973"/>
            <a:ext cx="2520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cs-CZ"/>
              <a:t>Po kliknutí můžete upravovat styly textu v předloze.</a:t>
            </a:r>
          </a:p>
        </p:txBody>
      </p:sp>
      <p:sp>
        <p:nvSpPr>
          <p:cNvPr id="9" name="Text Placeholder 9">
            <a:extLst>
              <a:ext uri="{FF2B5EF4-FFF2-40B4-BE49-F238E27FC236}">
                <a16:creationId xmlns:a16="http://schemas.microsoft.com/office/drawing/2014/main" id="{C267F397-CAB1-ACFA-DD29-6917F5690613}"/>
              </a:ext>
            </a:extLst>
          </p:cNvPr>
          <p:cNvSpPr>
            <a:spLocks noGrp="1"/>
          </p:cNvSpPr>
          <p:nvPr>
            <p:ph type="body" sz="quarter" idx="17"/>
          </p:nvPr>
        </p:nvSpPr>
        <p:spPr>
          <a:xfrm>
            <a:off x="3452126" y="2282973"/>
            <a:ext cx="2520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cs-CZ"/>
              <a:t>Po kliknutí můžete upravovat styly textu v předloze.</a:t>
            </a:r>
          </a:p>
        </p:txBody>
      </p:sp>
      <p:sp>
        <p:nvSpPr>
          <p:cNvPr id="10" name="Text Placeholder 9">
            <a:extLst>
              <a:ext uri="{FF2B5EF4-FFF2-40B4-BE49-F238E27FC236}">
                <a16:creationId xmlns:a16="http://schemas.microsoft.com/office/drawing/2014/main" id="{9C4182BE-16AC-FE8D-6046-2D319B046667}"/>
              </a:ext>
            </a:extLst>
          </p:cNvPr>
          <p:cNvSpPr>
            <a:spLocks noGrp="1"/>
          </p:cNvSpPr>
          <p:nvPr>
            <p:ph type="body" sz="quarter" idx="19"/>
          </p:nvPr>
        </p:nvSpPr>
        <p:spPr>
          <a:xfrm>
            <a:off x="6412045" y="2282973"/>
            <a:ext cx="2520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cs-CZ"/>
              <a:t>Po kliknutí můžete upravovat styly textu v předloze.</a:t>
            </a:r>
          </a:p>
        </p:txBody>
      </p:sp>
      <p:sp>
        <p:nvSpPr>
          <p:cNvPr id="11" name="Text Placeholder 19">
            <a:extLst>
              <a:ext uri="{FF2B5EF4-FFF2-40B4-BE49-F238E27FC236}">
                <a16:creationId xmlns:a16="http://schemas.microsoft.com/office/drawing/2014/main" id="{20C278E9-305D-9CC3-2C55-D591D89A13F5}"/>
              </a:ext>
            </a:extLst>
          </p:cNvPr>
          <p:cNvSpPr>
            <a:spLocks noGrp="1"/>
          </p:cNvSpPr>
          <p:nvPr>
            <p:ph type="body" sz="quarter" idx="24"/>
          </p:nvPr>
        </p:nvSpPr>
        <p:spPr>
          <a:xfrm>
            <a:off x="492082" y="2614613"/>
            <a:ext cx="252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cs-CZ"/>
              <a:t>Po kliknutí můžete upravovat styly textu v předloze.</a:t>
            </a:r>
          </a:p>
        </p:txBody>
      </p:sp>
      <p:sp>
        <p:nvSpPr>
          <p:cNvPr id="12" name="Text Placeholder 19">
            <a:extLst>
              <a:ext uri="{FF2B5EF4-FFF2-40B4-BE49-F238E27FC236}">
                <a16:creationId xmlns:a16="http://schemas.microsoft.com/office/drawing/2014/main" id="{196AFF61-1756-32E6-DB00-2475E0F2248F}"/>
              </a:ext>
            </a:extLst>
          </p:cNvPr>
          <p:cNvSpPr>
            <a:spLocks noGrp="1"/>
          </p:cNvSpPr>
          <p:nvPr>
            <p:ph type="body" sz="quarter" idx="25"/>
          </p:nvPr>
        </p:nvSpPr>
        <p:spPr>
          <a:xfrm>
            <a:off x="3452042" y="2614613"/>
            <a:ext cx="252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cs-CZ"/>
              <a:t>Po kliknutí můžete upravovat styly textu v předloze.</a:t>
            </a:r>
          </a:p>
        </p:txBody>
      </p:sp>
      <p:sp>
        <p:nvSpPr>
          <p:cNvPr id="13" name="Text Placeholder 19">
            <a:extLst>
              <a:ext uri="{FF2B5EF4-FFF2-40B4-BE49-F238E27FC236}">
                <a16:creationId xmlns:a16="http://schemas.microsoft.com/office/drawing/2014/main" id="{5B875B18-3A04-B000-C2D6-0E6AE0B97C6F}"/>
              </a:ext>
            </a:extLst>
          </p:cNvPr>
          <p:cNvSpPr>
            <a:spLocks noGrp="1"/>
          </p:cNvSpPr>
          <p:nvPr>
            <p:ph type="body" sz="quarter" idx="26"/>
          </p:nvPr>
        </p:nvSpPr>
        <p:spPr>
          <a:xfrm>
            <a:off x="6412002" y="2614613"/>
            <a:ext cx="252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cs-CZ"/>
              <a:t>Po kliknutí můžete upravovat styly textu v předloze.</a:t>
            </a:r>
          </a:p>
        </p:txBody>
      </p:sp>
      <p:sp>
        <p:nvSpPr>
          <p:cNvPr id="14" name="Text Placeholder 9">
            <a:extLst>
              <a:ext uri="{FF2B5EF4-FFF2-40B4-BE49-F238E27FC236}">
                <a16:creationId xmlns:a16="http://schemas.microsoft.com/office/drawing/2014/main" id="{28BBD533-3575-CCFB-E71B-47CDA356796F}"/>
              </a:ext>
            </a:extLst>
          </p:cNvPr>
          <p:cNvSpPr>
            <a:spLocks noGrp="1"/>
          </p:cNvSpPr>
          <p:nvPr>
            <p:ph type="body" sz="quarter" idx="27"/>
          </p:nvPr>
        </p:nvSpPr>
        <p:spPr>
          <a:xfrm>
            <a:off x="9371963" y="2282973"/>
            <a:ext cx="2520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cs-CZ"/>
              <a:t>Po kliknutí můžete upravovat styly textu v předloze.</a:t>
            </a:r>
          </a:p>
        </p:txBody>
      </p:sp>
      <p:sp>
        <p:nvSpPr>
          <p:cNvPr id="15" name="Text Placeholder 19">
            <a:extLst>
              <a:ext uri="{FF2B5EF4-FFF2-40B4-BE49-F238E27FC236}">
                <a16:creationId xmlns:a16="http://schemas.microsoft.com/office/drawing/2014/main" id="{0A1E506D-D061-96CB-507A-484BC5A40121}"/>
              </a:ext>
            </a:extLst>
          </p:cNvPr>
          <p:cNvSpPr>
            <a:spLocks noGrp="1"/>
          </p:cNvSpPr>
          <p:nvPr>
            <p:ph type="body" sz="quarter" idx="28"/>
          </p:nvPr>
        </p:nvSpPr>
        <p:spPr>
          <a:xfrm>
            <a:off x="9371963" y="2614613"/>
            <a:ext cx="252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cs-CZ"/>
              <a:t>Po kliknutí můžete upravovat styly textu v předloze.</a:t>
            </a:r>
          </a:p>
        </p:txBody>
      </p:sp>
      <p:sp>
        <p:nvSpPr>
          <p:cNvPr id="16" name="TextBox 15">
            <a:extLst>
              <a:ext uri="{FF2B5EF4-FFF2-40B4-BE49-F238E27FC236}">
                <a16:creationId xmlns:a16="http://schemas.microsoft.com/office/drawing/2014/main" id="{1EA0B512-6ED9-5922-BA60-BD3002855A93}"/>
              </a:ext>
            </a:extLst>
          </p:cNvPr>
          <p:cNvSpPr txBox="1"/>
          <p:nvPr userDrawn="1"/>
        </p:nvSpPr>
        <p:spPr>
          <a:xfrm>
            <a:off x="-1828800" y="2827381"/>
            <a:ext cx="1694046" cy="584775"/>
          </a:xfrm>
          <a:prstGeom prst="rect">
            <a:avLst/>
          </a:prstGeom>
          <a:noFill/>
        </p:spPr>
        <p:txBody>
          <a:bodyPr wrap="square" rtlCol="0">
            <a:spAutoFit/>
          </a:bodyPr>
          <a:lstStyle/>
          <a:p>
            <a:r>
              <a:rPr lang="en-GB" sz="800" dirty="0"/>
              <a:t>NOTE: Adjust the vertical dividers to match the height of your text content (making sure all are of a consistent height).</a:t>
            </a:r>
          </a:p>
        </p:txBody>
      </p:sp>
    </p:spTree>
    <p:extLst>
      <p:ext uri="{BB962C8B-B14F-4D97-AF65-F5344CB8AC3E}">
        <p14:creationId xmlns:p14="http://schemas.microsoft.com/office/powerpoint/2010/main" val="834806024"/>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Unordered list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67DD8-F736-58AC-CD94-5C03CAD1D7F1}"/>
              </a:ext>
            </a:extLst>
          </p:cNvPr>
          <p:cNvSpPr>
            <a:spLocks noGrp="1"/>
          </p:cNvSpPr>
          <p:nvPr>
            <p:ph type="title" hasCustomPrompt="1"/>
          </p:nvPr>
        </p:nvSpPr>
        <p:spPr>
          <a:xfrm>
            <a:off x="306000" y="306000"/>
            <a:ext cx="5648400" cy="360000"/>
          </a:xfrm>
        </p:spPr>
        <p:txBody>
          <a:bodyPr anchor="ctr"/>
          <a:lstStyle>
            <a:lvl1pPr>
              <a:defRPr/>
            </a:lvl1pPr>
          </a:lstStyle>
          <a:p>
            <a:r>
              <a:rPr lang="en-US" dirty="0"/>
              <a:t>Title</a:t>
            </a:r>
            <a:endParaRPr lang="en-GB" dirty="0"/>
          </a:p>
        </p:txBody>
      </p:sp>
      <p:sp>
        <p:nvSpPr>
          <p:cNvPr id="3" name="Date Placeholder 2">
            <a:extLst>
              <a:ext uri="{FF2B5EF4-FFF2-40B4-BE49-F238E27FC236}">
                <a16:creationId xmlns:a16="http://schemas.microsoft.com/office/drawing/2014/main" id="{44ED096A-3E52-A993-CD98-5B54B3FE5483}"/>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82EC3C46-FE1C-5B55-8736-D92A29240875}"/>
              </a:ext>
            </a:extLst>
          </p:cNvPr>
          <p:cNvSpPr>
            <a:spLocks noGrp="1"/>
          </p:cNvSpPr>
          <p:nvPr>
            <p:ph type="ftr" sz="quarter" idx="11"/>
          </p:nvPr>
        </p:nvSpPr>
        <p:spPr/>
        <p:txBody>
          <a:bodyPr/>
          <a:lstStyle/>
          <a:p>
            <a:r>
              <a:rPr lang="en-GB"/>
              <a:t>Digitalization in Forvis Mazars</a:t>
            </a:r>
            <a:endParaRPr lang="en-GB" dirty="0"/>
          </a:p>
        </p:txBody>
      </p:sp>
      <p:sp>
        <p:nvSpPr>
          <p:cNvPr id="5" name="Slide Number Placeholder 4">
            <a:extLst>
              <a:ext uri="{FF2B5EF4-FFF2-40B4-BE49-F238E27FC236}">
                <a16:creationId xmlns:a16="http://schemas.microsoft.com/office/drawing/2014/main" id="{B5B59ED7-6301-6253-D233-C58E8C6A7AD5}"/>
              </a:ext>
            </a:extLst>
          </p:cNvPr>
          <p:cNvSpPr>
            <a:spLocks noGrp="1"/>
          </p:cNvSpPr>
          <p:nvPr>
            <p:ph type="sldNum" sz="quarter" idx="12"/>
          </p:nvPr>
        </p:nvSpPr>
        <p:spPr/>
        <p:txBody>
          <a:bodyPr/>
          <a:lstStyle/>
          <a:p>
            <a:fld id="{721C06D9-4617-44B0-8711-1EF1C439A609}" type="slidenum">
              <a:rPr lang="en-GB" smtClean="0"/>
              <a:pPr/>
              <a:t>‹#›</a:t>
            </a:fld>
            <a:endParaRPr lang="en-GB" dirty="0"/>
          </a:p>
        </p:txBody>
      </p:sp>
      <p:sp>
        <p:nvSpPr>
          <p:cNvPr id="6" name="Text Placeholder 6">
            <a:extLst>
              <a:ext uri="{FF2B5EF4-FFF2-40B4-BE49-F238E27FC236}">
                <a16:creationId xmlns:a16="http://schemas.microsoft.com/office/drawing/2014/main" id="{7B0C025B-1475-5461-482F-DCD9102FEADA}"/>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dirty="0"/>
              <a:t>Subtitle</a:t>
            </a:r>
            <a:endParaRPr lang="en-GB" dirty="0"/>
          </a:p>
        </p:txBody>
      </p:sp>
      <p:sp>
        <p:nvSpPr>
          <p:cNvPr id="7" name="Text Placeholder 8">
            <a:extLst>
              <a:ext uri="{FF2B5EF4-FFF2-40B4-BE49-F238E27FC236}">
                <a16:creationId xmlns:a16="http://schemas.microsoft.com/office/drawing/2014/main" id="{EE8C31F6-7356-9E5D-935E-F91149CAB9B0}"/>
              </a:ext>
            </a:extLst>
          </p:cNvPr>
          <p:cNvSpPr>
            <a:spLocks noGrp="1"/>
          </p:cNvSpPr>
          <p:nvPr>
            <p:ph type="body" sz="quarter" idx="23" hasCustomPrompt="1"/>
          </p:nvPr>
        </p:nvSpPr>
        <p:spPr>
          <a:xfrm>
            <a:off x="305997"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8" name="Text Placeholder 9">
            <a:extLst>
              <a:ext uri="{FF2B5EF4-FFF2-40B4-BE49-F238E27FC236}">
                <a16:creationId xmlns:a16="http://schemas.microsoft.com/office/drawing/2014/main" id="{6796A467-69E9-9658-B939-2DA9824545B4}"/>
              </a:ext>
            </a:extLst>
          </p:cNvPr>
          <p:cNvSpPr>
            <a:spLocks noGrp="1"/>
          </p:cNvSpPr>
          <p:nvPr>
            <p:ph type="body" sz="quarter" idx="15"/>
          </p:nvPr>
        </p:nvSpPr>
        <p:spPr>
          <a:xfrm>
            <a:off x="486000" y="2282973"/>
            <a:ext cx="1980122"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cs-CZ"/>
              <a:t>Po kliknutí můžete upravovat styly textu v předloze.</a:t>
            </a:r>
          </a:p>
        </p:txBody>
      </p:sp>
      <p:sp>
        <p:nvSpPr>
          <p:cNvPr id="9" name="Text Placeholder 9">
            <a:extLst>
              <a:ext uri="{FF2B5EF4-FFF2-40B4-BE49-F238E27FC236}">
                <a16:creationId xmlns:a16="http://schemas.microsoft.com/office/drawing/2014/main" id="{C267F397-CAB1-ACFA-DD29-6917F5690613}"/>
              </a:ext>
            </a:extLst>
          </p:cNvPr>
          <p:cNvSpPr>
            <a:spLocks noGrp="1"/>
          </p:cNvSpPr>
          <p:nvPr>
            <p:ph type="body" sz="quarter" idx="17"/>
          </p:nvPr>
        </p:nvSpPr>
        <p:spPr>
          <a:xfrm>
            <a:off x="2841171" y="2282973"/>
            <a:ext cx="1980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cs-CZ"/>
              <a:t>Po kliknutí můžete upravovat styly textu v předloze.</a:t>
            </a:r>
          </a:p>
        </p:txBody>
      </p:sp>
      <p:sp>
        <p:nvSpPr>
          <p:cNvPr id="10" name="Text Placeholder 9">
            <a:extLst>
              <a:ext uri="{FF2B5EF4-FFF2-40B4-BE49-F238E27FC236}">
                <a16:creationId xmlns:a16="http://schemas.microsoft.com/office/drawing/2014/main" id="{9C4182BE-16AC-FE8D-6046-2D319B046667}"/>
              </a:ext>
            </a:extLst>
          </p:cNvPr>
          <p:cNvSpPr>
            <a:spLocks noGrp="1"/>
          </p:cNvSpPr>
          <p:nvPr>
            <p:ph type="body" sz="quarter" idx="19"/>
          </p:nvPr>
        </p:nvSpPr>
        <p:spPr>
          <a:xfrm>
            <a:off x="5196220" y="2282973"/>
            <a:ext cx="1978823"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cs-CZ"/>
              <a:t>Po kliknutí můžete upravovat styly textu v předloze.</a:t>
            </a:r>
          </a:p>
        </p:txBody>
      </p:sp>
      <p:sp>
        <p:nvSpPr>
          <p:cNvPr id="11" name="Text Placeholder 19">
            <a:extLst>
              <a:ext uri="{FF2B5EF4-FFF2-40B4-BE49-F238E27FC236}">
                <a16:creationId xmlns:a16="http://schemas.microsoft.com/office/drawing/2014/main" id="{20C278E9-305D-9CC3-2C55-D591D89A13F5}"/>
              </a:ext>
            </a:extLst>
          </p:cNvPr>
          <p:cNvSpPr>
            <a:spLocks noGrp="1"/>
          </p:cNvSpPr>
          <p:nvPr>
            <p:ph type="body" sz="quarter" idx="24"/>
          </p:nvPr>
        </p:nvSpPr>
        <p:spPr>
          <a:xfrm>
            <a:off x="486000" y="2614613"/>
            <a:ext cx="198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cs-CZ"/>
              <a:t>Po kliknutí můžete upravovat styly textu v předloze.</a:t>
            </a:r>
          </a:p>
        </p:txBody>
      </p:sp>
      <p:sp>
        <p:nvSpPr>
          <p:cNvPr id="12" name="Text Placeholder 19">
            <a:extLst>
              <a:ext uri="{FF2B5EF4-FFF2-40B4-BE49-F238E27FC236}">
                <a16:creationId xmlns:a16="http://schemas.microsoft.com/office/drawing/2014/main" id="{196AFF61-1756-32E6-DB00-2475E0F2248F}"/>
              </a:ext>
            </a:extLst>
          </p:cNvPr>
          <p:cNvSpPr>
            <a:spLocks noGrp="1"/>
          </p:cNvSpPr>
          <p:nvPr>
            <p:ph type="body" sz="quarter" idx="25"/>
          </p:nvPr>
        </p:nvSpPr>
        <p:spPr>
          <a:xfrm>
            <a:off x="2841171" y="2614613"/>
            <a:ext cx="198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cs-CZ"/>
              <a:t>Po kliknutí můžete upravovat styly textu v předloze.</a:t>
            </a:r>
          </a:p>
        </p:txBody>
      </p:sp>
      <p:sp>
        <p:nvSpPr>
          <p:cNvPr id="13" name="Text Placeholder 19">
            <a:extLst>
              <a:ext uri="{FF2B5EF4-FFF2-40B4-BE49-F238E27FC236}">
                <a16:creationId xmlns:a16="http://schemas.microsoft.com/office/drawing/2014/main" id="{5B875B18-3A04-B000-C2D6-0E6AE0B97C6F}"/>
              </a:ext>
            </a:extLst>
          </p:cNvPr>
          <p:cNvSpPr>
            <a:spLocks noGrp="1"/>
          </p:cNvSpPr>
          <p:nvPr>
            <p:ph type="body" sz="quarter" idx="26"/>
          </p:nvPr>
        </p:nvSpPr>
        <p:spPr>
          <a:xfrm>
            <a:off x="5197662" y="2614613"/>
            <a:ext cx="198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cs-CZ"/>
              <a:t>Po kliknutí můžete upravovat styly textu v předloze.</a:t>
            </a:r>
          </a:p>
        </p:txBody>
      </p:sp>
      <p:sp>
        <p:nvSpPr>
          <p:cNvPr id="14" name="Text Placeholder 9">
            <a:extLst>
              <a:ext uri="{FF2B5EF4-FFF2-40B4-BE49-F238E27FC236}">
                <a16:creationId xmlns:a16="http://schemas.microsoft.com/office/drawing/2014/main" id="{28BBD533-3575-CCFB-E71B-47CDA356796F}"/>
              </a:ext>
            </a:extLst>
          </p:cNvPr>
          <p:cNvSpPr>
            <a:spLocks noGrp="1"/>
          </p:cNvSpPr>
          <p:nvPr>
            <p:ph type="body" sz="quarter" idx="27"/>
          </p:nvPr>
        </p:nvSpPr>
        <p:spPr>
          <a:xfrm>
            <a:off x="7550092" y="2282973"/>
            <a:ext cx="1978823"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cs-CZ"/>
              <a:t>Po kliknutí můžete upravovat styly textu v předloze.</a:t>
            </a:r>
          </a:p>
        </p:txBody>
      </p:sp>
      <p:sp>
        <p:nvSpPr>
          <p:cNvPr id="15" name="Text Placeholder 19">
            <a:extLst>
              <a:ext uri="{FF2B5EF4-FFF2-40B4-BE49-F238E27FC236}">
                <a16:creationId xmlns:a16="http://schemas.microsoft.com/office/drawing/2014/main" id="{0A1E506D-D061-96CB-507A-484BC5A40121}"/>
              </a:ext>
            </a:extLst>
          </p:cNvPr>
          <p:cNvSpPr>
            <a:spLocks noGrp="1"/>
          </p:cNvSpPr>
          <p:nvPr>
            <p:ph type="body" sz="quarter" idx="28"/>
          </p:nvPr>
        </p:nvSpPr>
        <p:spPr>
          <a:xfrm>
            <a:off x="7554153" y="2614613"/>
            <a:ext cx="198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cs-CZ"/>
              <a:t>Po kliknutí můžete upravovat styly textu v předloze.</a:t>
            </a:r>
          </a:p>
        </p:txBody>
      </p:sp>
      <p:sp>
        <p:nvSpPr>
          <p:cNvPr id="16" name="Text Placeholder 9">
            <a:extLst>
              <a:ext uri="{FF2B5EF4-FFF2-40B4-BE49-F238E27FC236}">
                <a16:creationId xmlns:a16="http://schemas.microsoft.com/office/drawing/2014/main" id="{15B29677-BE3B-7470-2545-1CDB37817379}"/>
              </a:ext>
            </a:extLst>
          </p:cNvPr>
          <p:cNvSpPr>
            <a:spLocks noGrp="1"/>
          </p:cNvSpPr>
          <p:nvPr>
            <p:ph type="body" sz="quarter" idx="29"/>
          </p:nvPr>
        </p:nvSpPr>
        <p:spPr>
          <a:xfrm>
            <a:off x="9903963" y="2282973"/>
            <a:ext cx="1987999"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cs-CZ"/>
              <a:t>Po kliknutí můžete upravovat styly textu v předloze.</a:t>
            </a:r>
          </a:p>
        </p:txBody>
      </p:sp>
      <p:sp>
        <p:nvSpPr>
          <p:cNvPr id="17" name="Text Placeholder 19">
            <a:extLst>
              <a:ext uri="{FF2B5EF4-FFF2-40B4-BE49-F238E27FC236}">
                <a16:creationId xmlns:a16="http://schemas.microsoft.com/office/drawing/2014/main" id="{2F79A021-8D89-90CC-C1F3-B0371DBA6128}"/>
              </a:ext>
            </a:extLst>
          </p:cNvPr>
          <p:cNvSpPr>
            <a:spLocks noGrp="1"/>
          </p:cNvSpPr>
          <p:nvPr>
            <p:ph type="body" sz="quarter" idx="30"/>
          </p:nvPr>
        </p:nvSpPr>
        <p:spPr>
          <a:xfrm>
            <a:off x="9910646" y="2614613"/>
            <a:ext cx="198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cs-CZ"/>
              <a:t>Po kliknutí můžete upravovat styly textu v předloze.</a:t>
            </a:r>
          </a:p>
        </p:txBody>
      </p:sp>
      <p:sp>
        <p:nvSpPr>
          <p:cNvPr id="18" name="TextBox 17">
            <a:extLst>
              <a:ext uri="{FF2B5EF4-FFF2-40B4-BE49-F238E27FC236}">
                <a16:creationId xmlns:a16="http://schemas.microsoft.com/office/drawing/2014/main" id="{8C726E93-42D8-60A3-0F72-43200D611A10}"/>
              </a:ext>
            </a:extLst>
          </p:cNvPr>
          <p:cNvSpPr txBox="1"/>
          <p:nvPr userDrawn="1"/>
        </p:nvSpPr>
        <p:spPr>
          <a:xfrm>
            <a:off x="-1828800" y="2827381"/>
            <a:ext cx="1694046" cy="584775"/>
          </a:xfrm>
          <a:prstGeom prst="rect">
            <a:avLst/>
          </a:prstGeom>
          <a:noFill/>
        </p:spPr>
        <p:txBody>
          <a:bodyPr wrap="square" rtlCol="0">
            <a:spAutoFit/>
          </a:bodyPr>
          <a:lstStyle/>
          <a:p>
            <a:r>
              <a:rPr lang="en-GB" sz="800" dirty="0"/>
              <a:t>NOTE: Adjust the vertical dividers to match the height of your text content (making sure all are of a consistent height).</a:t>
            </a:r>
          </a:p>
        </p:txBody>
      </p:sp>
    </p:spTree>
    <p:extLst>
      <p:ext uri="{BB962C8B-B14F-4D97-AF65-F5344CB8AC3E}">
        <p14:creationId xmlns:p14="http://schemas.microsoft.com/office/powerpoint/2010/main" val="481483874"/>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Unordered list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67DD8-F736-58AC-CD94-5C03CAD1D7F1}"/>
              </a:ext>
            </a:extLst>
          </p:cNvPr>
          <p:cNvSpPr>
            <a:spLocks noGrp="1"/>
          </p:cNvSpPr>
          <p:nvPr>
            <p:ph type="title" hasCustomPrompt="1"/>
          </p:nvPr>
        </p:nvSpPr>
        <p:spPr>
          <a:xfrm>
            <a:off x="306000" y="306000"/>
            <a:ext cx="5648400" cy="360000"/>
          </a:xfrm>
        </p:spPr>
        <p:txBody>
          <a:bodyPr anchor="ctr"/>
          <a:lstStyle>
            <a:lvl1pPr>
              <a:defRPr/>
            </a:lvl1pPr>
          </a:lstStyle>
          <a:p>
            <a:r>
              <a:rPr lang="en-US" dirty="0"/>
              <a:t>Title</a:t>
            </a:r>
            <a:endParaRPr lang="en-GB" dirty="0"/>
          </a:p>
        </p:txBody>
      </p:sp>
      <p:sp>
        <p:nvSpPr>
          <p:cNvPr id="3" name="Date Placeholder 2">
            <a:extLst>
              <a:ext uri="{FF2B5EF4-FFF2-40B4-BE49-F238E27FC236}">
                <a16:creationId xmlns:a16="http://schemas.microsoft.com/office/drawing/2014/main" id="{44ED096A-3E52-A993-CD98-5B54B3FE5483}"/>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82EC3C46-FE1C-5B55-8736-D92A29240875}"/>
              </a:ext>
            </a:extLst>
          </p:cNvPr>
          <p:cNvSpPr>
            <a:spLocks noGrp="1"/>
          </p:cNvSpPr>
          <p:nvPr>
            <p:ph type="ftr" sz="quarter" idx="11"/>
          </p:nvPr>
        </p:nvSpPr>
        <p:spPr/>
        <p:txBody>
          <a:bodyPr/>
          <a:lstStyle/>
          <a:p>
            <a:r>
              <a:rPr lang="en-GB"/>
              <a:t>Digitalization in Forvis Mazars</a:t>
            </a:r>
            <a:endParaRPr lang="en-GB" dirty="0"/>
          </a:p>
        </p:txBody>
      </p:sp>
      <p:sp>
        <p:nvSpPr>
          <p:cNvPr id="5" name="Slide Number Placeholder 4">
            <a:extLst>
              <a:ext uri="{FF2B5EF4-FFF2-40B4-BE49-F238E27FC236}">
                <a16:creationId xmlns:a16="http://schemas.microsoft.com/office/drawing/2014/main" id="{B5B59ED7-6301-6253-D233-C58E8C6A7AD5}"/>
              </a:ext>
            </a:extLst>
          </p:cNvPr>
          <p:cNvSpPr>
            <a:spLocks noGrp="1"/>
          </p:cNvSpPr>
          <p:nvPr>
            <p:ph type="sldNum" sz="quarter" idx="12"/>
          </p:nvPr>
        </p:nvSpPr>
        <p:spPr/>
        <p:txBody>
          <a:bodyPr/>
          <a:lstStyle/>
          <a:p>
            <a:fld id="{721C06D9-4617-44B0-8711-1EF1C439A609}" type="slidenum">
              <a:rPr lang="en-GB" smtClean="0"/>
              <a:pPr/>
              <a:t>‹#›</a:t>
            </a:fld>
            <a:endParaRPr lang="en-GB" dirty="0"/>
          </a:p>
        </p:txBody>
      </p:sp>
      <p:sp>
        <p:nvSpPr>
          <p:cNvPr id="6" name="Text Placeholder 6">
            <a:extLst>
              <a:ext uri="{FF2B5EF4-FFF2-40B4-BE49-F238E27FC236}">
                <a16:creationId xmlns:a16="http://schemas.microsoft.com/office/drawing/2014/main" id="{7B0C025B-1475-5461-482F-DCD9102FEADA}"/>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dirty="0"/>
              <a:t>Subtitle</a:t>
            </a:r>
            <a:endParaRPr lang="en-GB" dirty="0"/>
          </a:p>
        </p:txBody>
      </p:sp>
      <p:sp>
        <p:nvSpPr>
          <p:cNvPr id="7" name="Text Placeholder 8">
            <a:extLst>
              <a:ext uri="{FF2B5EF4-FFF2-40B4-BE49-F238E27FC236}">
                <a16:creationId xmlns:a16="http://schemas.microsoft.com/office/drawing/2014/main" id="{EE8C31F6-7356-9E5D-935E-F91149CAB9B0}"/>
              </a:ext>
            </a:extLst>
          </p:cNvPr>
          <p:cNvSpPr>
            <a:spLocks noGrp="1"/>
          </p:cNvSpPr>
          <p:nvPr>
            <p:ph type="body" sz="quarter" idx="23" hasCustomPrompt="1"/>
          </p:nvPr>
        </p:nvSpPr>
        <p:spPr>
          <a:xfrm>
            <a:off x="305997"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8" name="Text Placeholder 9">
            <a:extLst>
              <a:ext uri="{FF2B5EF4-FFF2-40B4-BE49-F238E27FC236}">
                <a16:creationId xmlns:a16="http://schemas.microsoft.com/office/drawing/2014/main" id="{6796A467-69E9-9658-B939-2DA9824545B4}"/>
              </a:ext>
            </a:extLst>
          </p:cNvPr>
          <p:cNvSpPr>
            <a:spLocks noGrp="1"/>
          </p:cNvSpPr>
          <p:nvPr>
            <p:ph type="body" sz="quarter" idx="15"/>
          </p:nvPr>
        </p:nvSpPr>
        <p:spPr>
          <a:xfrm>
            <a:off x="486000" y="2282973"/>
            <a:ext cx="1620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cs-CZ"/>
              <a:t>Po kliknutí můžete upravovat styly textu v předloze.</a:t>
            </a:r>
          </a:p>
        </p:txBody>
      </p:sp>
      <p:sp>
        <p:nvSpPr>
          <p:cNvPr id="9" name="Text Placeholder 9">
            <a:extLst>
              <a:ext uri="{FF2B5EF4-FFF2-40B4-BE49-F238E27FC236}">
                <a16:creationId xmlns:a16="http://schemas.microsoft.com/office/drawing/2014/main" id="{C267F397-CAB1-ACFA-DD29-6917F5690613}"/>
              </a:ext>
            </a:extLst>
          </p:cNvPr>
          <p:cNvSpPr>
            <a:spLocks noGrp="1"/>
          </p:cNvSpPr>
          <p:nvPr>
            <p:ph type="body" sz="quarter" idx="17"/>
          </p:nvPr>
        </p:nvSpPr>
        <p:spPr>
          <a:xfrm>
            <a:off x="2441729" y="2282973"/>
            <a:ext cx="1620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cs-CZ"/>
              <a:t>Po kliknutí můžete upravovat styly textu v předloze.</a:t>
            </a:r>
          </a:p>
        </p:txBody>
      </p:sp>
      <p:sp>
        <p:nvSpPr>
          <p:cNvPr id="10" name="Text Placeholder 9">
            <a:extLst>
              <a:ext uri="{FF2B5EF4-FFF2-40B4-BE49-F238E27FC236}">
                <a16:creationId xmlns:a16="http://schemas.microsoft.com/office/drawing/2014/main" id="{9C4182BE-16AC-FE8D-6046-2D319B046667}"/>
              </a:ext>
            </a:extLst>
          </p:cNvPr>
          <p:cNvSpPr>
            <a:spLocks noGrp="1"/>
          </p:cNvSpPr>
          <p:nvPr>
            <p:ph type="body" sz="quarter" idx="19"/>
          </p:nvPr>
        </p:nvSpPr>
        <p:spPr>
          <a:xfrm>
            <a:off x="4397458" y="2282973"/>
            <a:ext cx="1620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cs-CZ"/>
              <a:t>Po kliknutí můžete upravovat styly textu v předloze.</a:t>
            </a:r>
          </a:p>
        </p:txBody>
      </p:sp>
      <p:sp>
        <p:nvSpPr>
          <p:cNvPr id="11" name="Text Placeholder 19">
            <a:extLst>
              <a:ext uri="{FF2B5EF4-FFF2-40B4-BE49-F238E27FC236}">
                <a16:creationId xmlns:a16="http://schemas.microsoft.com/office/drawing/2014/main" id="{20C278E9-305D-9CC3-2C55-D591D89A13F5}"/>
              </a:ext>
            </a:extLst>
          </p:cNvPr>
          <p:cNvSpPr>
            <a:spLocks noGrp="1"/>
          </p:cNvSpPr>
          <p:nvPr>
            <p:ph type="body" sz="quarter" idx="24"/>
          </p:nvPr>
        </p:nvSpPr>
        <p:spPr>
          <a:xfrm>
            <a:off x="486000" y="2614613"/>
            <a:ext cx="162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cs-CZ"/>
              <a:t>Po kliknutí můžete upravovat styly textu v předloze.</a:t>
            </a:r>
          </a:p>
        </p:txBody>
      </p:sp>
      <p:sp>
        <p:nvSpPr>
          <p:cNvPr id="12" name="Text Placeholder 19">
            <a:extLst>
              <a:ext uri="{FF2B5EF4-FFF2-40B4-BE49-F238E27FC236}">
                <a16:creationId xmlns:a16="http://schemas.microsoft.com/office/drawing/2014/main" id="{196AFF61-1756-32E6-DB00-2475E0F2248F}"/>
              </a:ext>
            </a:extLst>
          </p:cNvPr>
          <p:cNvSpPr>
            <a:spLocks noGrp="1"/>
          </p:cNvSpPr>
          <p:nvPr>
            <p:ph type="body" sz="quarter" idx="25"/>
          </p:nvPr>
        </p:nvSpPr>
        <p:spPr>
          <a:xfrm>
            <a:off x="2443065" y="2614613"/>
            <a:ext cx="162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cs-CZ"/>
              <a:t>Po kliknutí můžete upravovat styly textu v předloze.</a:t>
            </a:r>
          </a:p>
        </p:txBody>
      </p:sp>
      <p:sp>
        <p:nvSpPr>
          <p:cNvPr id="13" name="Text Placeholder 19">
            <a:extLst>
              <a:ext uri="{FF2B5EF4-FFF2-40B4-BE49-F238E27FC236}">
                <a16:creationId xmlns:a16="http://schemas.microsoft.com/office/drawing/2014/main" id="{5B875B18-3A04-B000-C2D6-0E6AE0B97C6F}"/>
              </a:ext>
            </a:extLst>
          </p:cNvPr>
          <p:cNvSpPr>
            <a:spLocks noGrp="1"/>
          </p:cNvSpPr>
          <p:nvPr>
            <p:ph type="body" sz="quarter" idx="26"/>
          </p:nvPr>
        </p:nvSpPr>
        <p:spPr>
          <a:xfrm>
            <a:off x="4400130" y="2614613"/>
            <a:ext cx="162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cs-CZ"/>
              <a:t>Po kliknutí můžete upravovat styly textu v předloze.</a:t>
            </a:r>
          </a:p>
        </p:txBody>
      </p:sp>
      <p:sp>
        <p:nvSpPr>
          <p:cNvPr id="14" name="Text Placeholder 9">
            <a:extLst>
              <a:ext uri="{FF2B5EF4-FFF2-40B4-BE49-F238E27FC236}">
                <a16:creationId xmlns:a16="http://schemas.microsoft.com/office/drawing/2014/main" id="{28BBD533-3575-CCFB-E71B-47CDA356796F}"/>
              </a:ext>
            </a:extLst>
          </p:cNvPr>
          <p:cNvSpPr>
            <a:spLocks noGrp="1"/>
          </p:cNvSpPr>
          <p:nvPr>
            <p:ph type="body" sz="quarter" idx="27"/>
          </p:nvPr>
        </p:nvSpPr>
        <p:spPr>
          <a:xfrm>
            <a:off x="6353187" y="2282973"/>
            <a:ext cx="1620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cs-CZ"/>
              <a:t>Po kliknutí můžete upravovat styly textu v předloze.</a:t>
            </a:r>
          </a:p>
        </p:txBody>
      </p:sp>
      <p:sp>
        <p:nvSpPr>
          <p:cNvPr id="15" name="Text Placeholder 19">
            <a:extLst>
              <a:ext uri="{FF2B5EF4-FFF2-40B4-BE49-F238E27FC236}">
                <a16:creationId xmlns:a16="http://schemas.microsoft.com/office/drawing/2014/main" id="{0A1E506D-D061-96CB-507A-484BC5A40121}"/>
              </a:ext>
            </a:extLst>
          </p:cNvPr>
          <p:cNvSpPr>
            <a:spLocks noGrp="1"/>
          </p:cNvSpPr>
          <p:nvPr>
            <p:ph type="body" sz="quarter" idx="28"/>
          </p:nvPr>
        </p:nvSpPr>
        <p:spPr>
          <a:xfrm>
            <a:off x="6357195" y="2614613"/>
            <a:ext cx="162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cs-CZ"/>
              <a:t>Po kliknutí můžete upravovat styly textu v předloze.</a:t>
            </a:r>
          </a:p>
        </p:txBody>
      </p:sp>
      <p:sp>
        <p:nvSpPr>
          <p:cNvPr id="16" name="Text Placeholder 9">
            <a:extLst>
              <a:ext uri="{FF2B5EF4-FFF2-40B4-BE49-F238E27FC236}">
                <a16:creationId xmlns:a16="http://schemas.microsoft.com/office/drawing/2014/main" id="{15B29677-BE3B-7470-2545-1CDB37817379}"/>
              </a:ext>
            </a:extLst>
          </p:cNvPr>
          <p:cNvSpPr>
            <a:spLocks noGrp="1"/>
          </p:cNvSpPr>
          <p:nvPr>
            <p:ph type="body" sz="quarter" idx="29"/>
          </p:nvPr>
        </p:nvSpPr>
        <p:spPr>
          <a:xfrm>
            <a:off x="8308916" y="2282973"/>
            <a:ext cx="1620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cs-CZ"/>
              <a:t>Po kliknutí můžete upravovat styly textu v předloze.</a:t>
            </a:r>
          </a:p>
        </p:txBody>
      </p:sp>
      <p:sp>
        <p:nvSpPr>
          <p:cNvPr id="17" name="Text Placeholder 19">
            <a:extLst>
              <a:ext uri="{FF2B5EF4-FFF2-40B4-BE49-F238E27FC236}">
                <a16:creationId xmlns:a16="http://schemas.microsoft.com/office/drawing/2014/main" id="{2F79A021-8D89-90CC-C1F3-B0371DBA6128}"/>
              </a:ext>
            </a:extLst>
          </p:cNvPr>
          <p:cNvSpPr>
            <a:spLocks noGrp="1"/>
          </p:cNvSpPr>
          <p:nvPr>
            <p:ph type="body" sz="quarter" idx="30"/>
          </p:nvPr>
        </p:nvSpPr>
        <p:spPr>
          <a:xfrm>
            <a:off x="8314260" y="2614613"/>
            <a:ext cx="162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cs-CZ"/>
              <a:t>Po kliknutí můžete upravovat styly textu v předloze.</a:t>
            </a:r>
          </a:p>
        </p:txBody>
      </p:sp>
      <p:sp>
        <p:nvSpPr>
          <p:cNvPr id="18" name="Text Placeholder 9">
            <a:extLst>
              <a:ext uri="{FF2B5EF4-FFF2-40B4-BE49-F238E27FC236}">
                <a16:creationId xmlns:a16="http://schemas.microsoft.com/office/drawing/2014/main" id="{D6BACB2F-0DB8-DD63-EA6C-7C37EC4B4A7F}"/>
              </a:ext>
            </a:extLst>
          </p:cNvPr>
          <p:cNvSpPr>
            <a:spLocks noGrp="1"/>
          </p:cNvSpPr>
          <p:nvPr>
            <p:ph type="body" sz="quarter" idx="31"/>
          </p:nvPr>
        </p:nvSpPr>
        <p:spPr>
          <a:xfrm>
            <a:off x="10264643" y="2282973"/>
            <a:ext cx="1620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cs-CZ"/>
              <a:t>Po kliknutí můžete upravovat styly textu v předloze.</a:t>
            </a:r>
          </a:p>
        </p:txBody>
      </p:sp>
      <p:sp>
        <p:nvSpPr>
          <p:cNvPr id="19" name="Text Placeholder 19">
            <a:extLst>
              <a:ext uri="{FF2B5EF4-FFF2-40B4-BE49-F238E27FC236}">
                <a16:creationId xmlns:a16="http://schemas.microsoft.com/office/drawing/2014/main" id="{383AED7B-9104-4F4D-98AE-4DBE12D1BBDD}"/>
              </a:ext>
            </a:extLst>
          </p:cNvPr>
          <p:cNvSpPr>
            <a:spLocks noGrp="1"/>
          </p:cNvSpPr>
          <p:nvPr>
            <p:ph type="body" sz="quarter" idx="32"/>
          </p:nvPr>
        </p:nvSpPr>
        <p:spPr>
          <a:xfrm>
            <a:off x="10271326" y="2614613"/>
            <a:ext cx="162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cs-CZ"/>
              <a:t>Po kliknutí můžete upravovat styly textu v předloze.</a:t>
            </a:r>
          </a:p>
        </p:txBody>
      </p:sp>
      <p:sp>
        <p:nvSpPr>
          <p:cNvPr id="20" name="TextBox 19">
            <a:extLst>
              <a:ext uri="{FF2B5EF4-FFF2-40B4-BE49-F238E27FC236}">
                <a16:creationId xmlns:a16="http://schemas.microsoft.com/office/drawing/2014/main" id="{398B30BC-5605-4035-E48B-463C18BEDEB8}"/>
              </a:ext>
            </a:extLst>
          </p:cNvPr>
          <p:cNvSpPr txBox="1"/>
          <p:nvPr userDrawn="1"/>
        </p:nvSpPr>
        <p:spPr>
          <a:xfrm>
            <a:off x="-1828800" y="2827381"/>
            <a:ext cx="1694046" cy="584775"/>
          </a:xfrm>
          <a:prstGeom prst="rect">
            <a:avLst/>
          </a:prstGeom>
          <a:noFill/>
        </p:spPr>
        <p:txBody>
          <a:bodyPr wrap="square" rtlCol="0">
            <a:spAutoFit/>
          </a:bodyPr>
          <a:lstStyle/>
          <a:p>
            <a:r>
              <a:rPr lang="en-GB" sz="800" dirty="0"/>
              <a:t>NOTE: Adjust the vertical dividers to match the height of your text content (making sure all are of a consistent height).</a:t>
            </a:r>
          </a:p>
        </p:txBody>
      </p:sp>
    </p:spTree>
    <p:extLst>
      <p:ext uri="{BB962C8B-B14F-4D97-AF65-F5344CB8AC3E}">
        <p14:creationId xmlns:p14="http://schemas.microsoft.com/office/powerpoint/2010/main" val="2994551115"/>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meline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DC1CD-2885-55F3-61DF-04B4921832BA}"/>
              </a:ext>
            </a:extLst>
          </p:cNvPr>
          <p:cNvSpPr>
            <a:spLocks noGrp="1"/>
          </p:cNvSpPr>
          <p:nvPr>
            <p:ph type="title" hasCustomPrompt="1"/>
          </p:nvPr>
        </p:nvSpPr>
        <p:spPr>
          <a:xfrm>
            <a:off x="306000" y="306000"/>
            <a:ext cx="5648397" cy="360000"/>
          </a:xfrm>
        </p:spPr>
        <p:txBody>
          <a:bodyPr anchor="ctr"/>
          <a:lstStyle>
            <a:lvl1pPr>
              <a:defRPr/>
            </a:lvl1pPr>
          </a:lstStyle>
          <a:p>
            <a:r>
              <a:rPr lang="en-US" dirty="0"/>
              <a:t>Title</a:t>
            </a:r>
            <a:endParaRPr lang="en-GB" dirty="0"/>
          </a:p>
        </p:txBody>
      </p:sp>
      <p:sp>
        <p:nvSpPr>
          <p:cNvPr id="3" name="Date Placeholder 2">
            <a:extLst>
              <a:ext uri="{FF2B5EF4-FFF2-40B4-BE49-F238E27FC236}">
                <a16:creationId xmlns:a16="http://schemas.microsoft.com/office/drawing/2014/main" id="{F57DCDA2-F04F-EF39-A68F-2FFB8F203691}"/>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8A4E165A-D603-F44C-1F49-59254C686734}"/>
              </a:ext>
            </a:extLst>
          </p:cNvPr>
          <p:cNvSpPr>
            <a:spLocks noGrp="1"/>
          </p:cNvSpPr>
          <p:nvPr>
            <p:ph type="ftr" sz="quarter" idx="11"/>
          </p:nvPr>
        </p:nvSpPr>
        <p:spPr/>
        <p:txBody>
          <a:bodyPr/>
          <a:lstStyle/>
          <a:p>
            <a:r>
              <a:rPr lang="en-GB"/>
              <a:t>Digitalization in Forvis Mazars</a:t>
            </a:r>
            <a:endParaRPr lang="en-GB" dirty="0"/>
          </a:p>
        </p:txBody>
      </p:sp>
      <p:sp>
        <p:nvSpPr>
          <p:cNvPr id="5" name="Slide Number Placeholder 4">
            <a:extLst>
              <a:ext uri="{FF2B5EF4-FFF2-40B4-BE49-F238E27FC236}">
                <a16:creationId xmlns:a16="http://schemas.microsoft.com/office/drawing/2014/main" id="{F3868BC9-AFDB-387B-F5C5-FFDC1EF20229}"/>
              </a:ext>
            </a:extLst>
          </p:cNvPr>
          <p:cNvSpPr>
            <a:spLocks noGrp="1"/>
          </p:cNvSpPr>
          <p:nvPr>
            <p:ph type="sldNum" sz="quarter" idx="12"/>
          </p:nvPr>
        </p:nvSpPr>
        <p:spPr/>
        <p:txBody>
          <a:bodyPr/>
          <a:lstStyle/>
          <a:p>
            <a:fld id="{721C06D9-4617-44B0-8711-1EF1C439A609}" type="slidenum">
              <a:rPr lang="en-GB" smtClean="0"/>
              <a:pPr/>
              <a:t>‹#›</a:t>
            </a:fld>
            <a:endParaRPr lang="en-GB" dirty="0"/>
          </a:p>
        </p:txBody>
      </p:sp>
      <p:sp>
        <p:nvSpPr>
          <p:cNvPr id="6" name="Text Placeholder 6">
            <a:extLst>
              <a:ext uri="{FF2B5EF4-FFF2-40B4-BE49-F238E27FC236}">
                <a16:creationId xmlns:a16="http://schemas.microsoft.com/office/drawing/2014/main" id="{90B4463B-6714-67EC-1362-F20D740D5E67}"/>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dirty="0"/>
              <a:t>Subtitle</a:t>
            </a:r>
            <a:endParaRPr lang="en-GB" dirty="0"/>
          </a:p>
        </p:txBody>
      </p:sp>
      <p:sp>
        <p:nvSpPr>
          <p:cNvPr id="7" name="Text Placeholder 8">
            <a:extLst>
              <a:ext uri="{FF2B5EF4-FFF2-40B4-BE49-F238E27FC236}">
                <a16:creationId xmlns:a16="http://schemas.microsoft.com/office/drawing/2014/main" id="{9D7A8C5F-BE9D-1F83-FE56-4A5E6AB6087E}"/>
              </a:ext>
            </a:extLst>
          </p:cNvPr>
          <p:cNvSpPr>
            <a:spLocks noGrp="1"/>
          </p:cNvSpPr>
          <p:nvPr>
            <p:ph type="body" sz="quarter" idx="23" hasCustomPrompt="1"/>
          </p:nvPr>
        </p:nvSpPr>
        <p:spPr>
          <a:xfrm>
            <a:off x="305997"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8" name="Text Placeholder 9">
            <a:extLst>
              <a:ext uri="{FF2B5EF4-FFF2-40B4-BE49-F238E27FC236}">
                <a16:creationId xmlns:a16="http://schemas.microsoft.com/office/drawing/2014/main" id="{46434A8A-3238-656F-E766-071DBA37E3E2}"/>
              </a:ext>
            </a:extLst>
          </p:cNvPr>
          <p:cNvSpPr>
            <a:spLocks noGrp="1"/>
          </p:cNvSpPr>
          <p:nvPr>
            <p:ph type="body" sz="quarter" idx="15"/>
          </p:nvPr>
        </p:nvSpPr>
        <p:spPr>
          <a:xfrm>
            <a:off x="304799" y="2282973"/>
            <a:ext cx="3527875"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cs-CZ"/>
              <a:t>Po kliknutí můžete upravovat styly textu v předloze.</a:t>
            </a:r>
          </a:p>
        </p:txBody>
      </p:sp>
      <p:sp>
        <p:nvSpPr>
          <p:cNvPr id="9" name="Text Placeholder 9">
            <a:extLst>
              <a:ext uri="{FF2B5EF4-FFF2-40B4-BE49-F238E27FC236}">
                <a16:creationId xmlns:a16="http://schemas.microsoft.com/office/drawing/2014/main" id="{C3137B0F-E471-1AB8-6CBA-9BCDAD5E8A22}"/>
              </a:ext>
            </a:extLst>
          </p:cNvPr>
          <p:cNvSpPr>
            <a:spLocks noGrp="1"/>
          </p:cNvSpPr>
          <p:nvPr>
            <p:ph type="body" sz="quarter" idx="17"/>
          </p:nvPr>
        </p:nvSpPr>
        <p:spPr>
          <a:xfrm>
            <a:off x="4195349" y="2282973"/>
            <a:ext cx="3527874"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cs-CZ"/>
              <a:t>Po kliknutí můžete upravovat styly textu v předloze.</a:t>
            </a:r>
          </a:p>
        </p:txBody>
      </p:sp>
      <p:sp>
        <p:nvSpPr>
          <p:cNvPr id="10" name="Text Placeholder 9">
            <a:extLst>
              <a:ext uri="{FF2B5EF4-FFF2-40B4-BE49-F238E27FC236}">
                <a16:creationId xmlns:a16="http://schemas.microsoft.com/office/drawing/2014/main" id="{AB5E02E6-314F-A208-BB34-A03F5F310B0D}"/>
              </a:ext>
            </a:extLst>
          </p:cNvPr>
          <p:cNvSpPr>
            <a:spLocks noGrp="1"/>
          </p:cNvSpPr>
          <p:nvPr>
            <p:ph type="body" sz="quarter" idx="19"/>
          </p:nvPr>
        </p:nvSpPr>
        <p:spPr>
          <a:xfrm>
            <a:off x="8085898" y="2282973"/>
            <a:ext cx="3528126"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cs-CZ"/>
              <a:t>Po kliknutí můžete upravovat styly textu v předloze.</a:t>
            </a:r>
          </a:p>
        </p:txBody>
      </p:sp>
      <p:sp>
        <p:nvSpPr>
          <p:cNvPr id="11" name="Text Placeholder 19">
            <a:extLst>
              <a:ext uri="{FF2B5EF4-FFF2-40B4-BE49-F238E27FC236}">
                <a16:creationId xmlns:a16="http://schemas.microsoft.com/office/drawing/2014/main" id="{A15EEF04-EB57-2EFE-BCC8-60BFAE4541A0}"/>
              </a:ext>
            </a:extLst>
          </p:cNvPr>
          <p:cNvSpPr>
            <a:spLocks noGrp="1"/>
          </p:cNvSpPr>
          <p:nvPr>
            <p:ph type="body" sz="quarter" idx="24"/>
          </p:nvPr>
        </p:nvSpPr>
        <p:spPr>
          <a:xfrm>
            <a:off x="304675" y="2614613"/>
            <a:ext cx="3528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cs-CZ"/>
              <a:t>Po kliknutí můžete upravovat styly textu v předloze.</a:t>
            </a:r>
          </a:p>
        </p:txBody>
      </p:sp>
      <p:sp>
        <p:nvSpPr>
          <p:cNvPr id="12" name="Text Placeholder 19">
            <a:extLst>
              <a:ext uri="{FF2B5EF4-FFF2-40B4-BE49-F238E27FC236}">
                <a16:creationId xmlns:a16="http://schemas.microsoft.com/office/drawing/2014/main" id="{2D62A765-47EA-B167-0BE8-B4756A00F527}"/>
              </a:ext>
            </a:extLst>
          </p:cNvPr>
          <p:cNvSpPr>
            <a:spLocks noGrp="1"/>
          </p:cNvSpPr>
          <p:nvPr>
            <p:ph type="body" sz="quarter" idx="25"/>
          </p:nvPr>
        </p:nvSpPr>
        <p:spPr>
          <a:xfrm>
            <a:off x="4195349" y="2614613"/>
            <a:ext cx="3528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cs-CZ"/>
              <a:t>Po kliknutí můžete upravovat styly textu v předloze.</a:t>
            </a:r>
          </a:p>
        </p:txBody>
      </p:sp>
      <p:sp>
        <p:nvSpPr>
          <p:cNvPr id="13" name="Text Placeholder 19">
            <a:extLst>
              <a:ext uri="{FF2B5EF4-FFF2-40B4-BE49-F238E27FC236}">
                <a16:creationId xmlns:a16="http://schemas.microsoft.com/office/drawing/2014/main" id="{ED5C994C-A90B-DEE1-D499-BF454BABBDCB}"/>
              </a:ext>
            </a:extLst>
          </p:cNvPr>
          <p:cNvSpPr>
            <a:spLocks noGrp="1"/>
          </p:cNvSpPr>
          <p:nvPr>
            <p:ph type="body" sz="quarter" idx="26"/>
          </p:nvPr>
        </p:nvSpPr>
        <p:spPr>
          <a:xfrm>
            <a:off x="8086024" y="2614613"/>
            <a:ext cx="3528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cs-CZ"/>
              <a:t>Po kliknutí můžete upravovat styly textu v předloze.</a:t>
            </a:r>
          </a:p>
        </p:txBody>
      </p:sp>
      <p:cxnSp>
        <p:nvCxnSpPr>
          <p:cNvPr id="15" name="Straight Connector 14">
            <a:extLst>
              <a:ext uri="{FF2B5EF4-FFF2-40B4-BE49-F238E27FC236}">
                <a16:creationId xmlns:a16="http://schemas.microsoft.com/office/drawing/2014/main" id="{5E758CFD-6353-8E5B-960B-5799F0D9921C}"/>
              </a:ext>
            </a:extLst>
          </p:cNvPr>
          <p:cNvCxnSpPr>
            <a:cxnSpLocks/>
          </p:cNvCxnSpPr>
          <p:nvPr userDrawn="1"/>
        </p:nvCxnSpPr>
        <p:spPr>
          <a:xfrm>
            <a:off x="304675" y="2282973"/>
            <a:ext cx="3528126"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6" name="Arrow: Chevron 15">
            <a:extLst>
              <a:ext uri="{FF2B5EF4-FFF2-40B4-BE49-F238E27FC236}">
                <a16:creationId xmlns:a16="http://schemas.microsoft.com/office/drawing/2014/main" id="{DBDB799E-9DE8-9EFD-E9D6-FF4EAC64FC22}"/>
              </a:ext>
            </a:extLst>
          </p:cNvPr>
          <p:cNvSpPr/>
          <p:nvPr userDrawn="1"/>
        </p:nvSpPr>
        <p:spPr>
          <a:xfrm>
            <a:off x="3888912"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cxnSp>
        <p:nvCxnSpPr>
          <p:cNvPr id="22" name="Straight Connector 21">
            <a:extLst>
              <a:ext uri="{FF2B5EF4-FFF2-40B4-BE49-F238E27FC236}">
                <a16:creationId xmlns:a16="http://schemas.microsoft.com/office/drawing/2014/main" id="{D71FEB51-AFE7-8D09-2DDF-EA55F7B457BE}"/>
              </a:ext>
            </a:extLst>
          </p:cNvPr>
          <p:cNvCxnSpPr>
            <a:cxnSpLocks/>
          </p:cNvCxnSpPr>
          <p:nvPr userDrawn="1"/>
        </p:nvCxnSpPr>
        <p:spPr>
          <a:xfrm>
            <a:off x="4196397" y="2282973"/>
            <a:ext cx="3528126"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3" name="Arrow: Chevron 22">
            <a:extLst>
              <a:ext uri="{FF2B5EF4-FFF2-40B4-BE49-F238E27FC236}">
                <a16:creationId xmlns:a16="http://schemas.microsoft.com/office/drawing/2014/main" id="{62FBB4E5-5680-7A1E-A0CE-9B5E67EA5EBD}"/>
              </a:ext>
            </a:extLst>
          </p:cNvPr>
          <p:cNvSpPr/>
          <p:nvPr userDrawn="1"/>
        </p:nvSpPr>
        <p:spPr>
          <a:xfrm>
            <a:off x="7780634"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cxnSp>
        <p:nvCxnSpPr>
          <p:cNvPr id="24" name="Straight Connector 23">
            <a:extLst>
              <a:ext uri="{FF2B5EF4-FFF2-40B4-BE49-F238E27FC236}">
                <a16:creationId xmlns:a16="http://schemas.microsoft.com/office/drawing/2014/main" id="{A4F97134-2CAF-FE5A-4E3B-79DD92C4E68E}"/>
              </a:ext>
            </a:extLst>
          </p:cNvPr>
          <p:cNvCxnSpPr>
            <a:cxnSpLocks/>
          </p:cNvCxnSpPr>
          <p:nvPr userDrawn="1"/>
        </p:nvCxnSpPr>
        <p:spPr>
          <a:xfrm>
            <a:off x="8088119" y="2282973"/>
            <a:ext cx="3528126"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5" name="Arrow: Chevron 24">
            <a:extLst>
              <a:ext uri="{FF2B5EF4-FFF2-40B4-BE49-F238E27FC236}">
                <a16:creationId xmlns:a16="http://schemas.microsoft.com/office/drawing/2014/main" id="{1CF0A13A-31A4-FF89-6DE7-027605D20B96}"/>
              </a:ext>
            </a:extLst>
          </p:cNvPr>
          <p:cNvSpPr/>
          <p:nvPr userDrawn="1"/>
        </p:nvSpPr>
        <p:spPr>
          <a:xfrm>
            <a:off x="11672356"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Tree>
    <p:extLst>
      <p:ext uri="{BB962C8B-B14F-4D97-AF65-F5344CB8AC3E}">
        <p14:creationId xmlns:p14="http://schemas.microsoft.com/office/powerpoint/2010/main" val="4283508253"/>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meline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DC1CD-2885-55F3-61DF-04B4921832BA}"/>
              </a:ext>
            </a:extLst>
          </p:cNvPr>
          <p:cNvSpPr>
            <a:spLocks noGrp="1"/>
          </p:cNvSpPr>
          <p:nvPr>
            <p:ph type="title" hasCustomPrompt="1"/>
          </p:nvPr>
        </p:nvSpPr>
        <p:spPr>
          <a:xfrm>
            <a:off x="306000" y="306000"/>
            <a:ext cx="5648397" cy="360000"/>
          </a:xfrm>
        </p:spPr>
        <p:txBody>
          <a:bodyPr anchor="ctr"/>
          <a:lstStyle>
            <a:lvl1pPr>
              <a:defRPr/>
            </a:lvl1pPr>
          </a:lstStyle>
          <a:p>
            <a:r>
              <a:rPr lang="en-US" dirty="0"/>
              <a:t>Title</a:t>
            </a:r>
            <a:endParaRPr lang="en-GB" dirty="0"/>
          </a:p>
        </p:txBody>
      </p:sp>
      <p:sp>
        <p:nvSpPr>
          <p:cNvPr id="3" name="Date Placeholder 2">
            <a:extLst>
              <a:ext uri="{FF2B5EF4-FFF2-40B4-BE49-F238E27FC236}">
                <a16:creationId xmlns:a16="http://schemas.microsoft.com/office/drawing/2014/main" id="{F57DCDA2-F04F-EF39-A68F-2FFB8F203691}"/>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8A4E165A-D603-F44C-1F49-59254C686734}"/>
              </a:ext>
            </a:extLst>
          </p:cNvPr>
          <p:cNvSpPr>
            <a:spLocks noGrp="1"/>
          </p:cNvSpPr>
          <p:nvPr>
            <p:ph type="ftr" sz="quarter" idx="11"/>
          </p:nvPr>
        </p:nvSpPr>
        <p:spPr/>
        <p:txBody>
          <a:bodyPr/>
          <a:lstStyle/>
          <a:p>
            <a:r>
              <a:rPr lang="en-GB"/>
              <a:t>Digitalization in Forvis Mazars</a:t>
            </a:r>
            <a:endParaRPr lang="en-GB" dirty="0"/>
          </a:p>
        </p:txBody>
      </p:sp>
      <p:sp>
        <p:nvSpPr>
          <p:cNvPr id="5" name="Slide Number Placeholder 4">
            <a:extLst>
              <a:ext uri="{FF2B5EF4-FFF2-40B4-BE49-F238E27FC236}">
                <a16:creationId xmlns:a16="http://schemas.microsoft.com/office/drawing/2014/main" id="{F3868BC9-AFDB-387B-F5C5-FFDC1EF20229}"/>
              </a:ext>
            </a:extLst>
          </p:cNvPr>
          <p:cNvSpPr>
            <a:spLocks noGrp="1"/>
          </p:cNvSpPr>
          <p:nvPr>
            <p:ph type="sldNum" sz="quarter" idx="12"/>
          </p:nvPr>
        </p:nvSpPr>
        <p:spPr/>
        <p:txBody>
          <a:bodyPr/>
          <a:lstStyle/>
          <a:p>
            <a:fld id="{721C06D9-4617-44B0-8711-1EF1C439A609}" type="slidenum">
              <a:rPr lang="en-GB" smtClean="0"/>
              <a:pPr/>
              <a:t>‹#›</a:t>
            </a:fld>
            <a:endParaRPr lang="en-GB" dirty="0"/>
          </a:p>
        </p:txBody>
      </p:sp>
      <p:sp>
        <p:nvSpPr>
          <p:cNvPr id="6" name="Text Placeholder 6">
            <a:extLst>
              <a:ext uri="{FF2B5EF4-FFF2-40B4-BE49-F238E27FC236}">
                <a16:creationId xmlns:a16="http://schemas.microsoft.com/office/drawing/2014/main" id="{90B4463B-6714-67EC-1362-F20D740D5E67}"/>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dirty="0"/>
              <a:t>Subtitle</a:t>
            </a:r>
            <a:endParaRPr lang="en-GB" dirty="0"/>
          </a:p>
        </p:txBody>
      </p:sp>
      <p:sp>
        <p:nvSpPr>
          <p:cNvPr id="7" name="Text Placeholder 8">
            <a:extLst>
              <a:ext uri="{FF2B5EF4-FFF2-40B4-BE49-F238E27FC236}">
                <a16:creationId xmlns:a16="http://schemas.microsoft.com/office/drawing/2014/main" id="{9D7A8C5F-BE9D-1F83-FE56-4A5E6AB6087E}"/>
              </a:ext>
            </a:extLst>
          </p:cNvPr>
          <p:cNvSpPr>
            <a:spLocks noGrp="1"/>
          </p:cNvSpPr>
          <p:nvPr>
            <p:ph type="body" sz="quarter" idx="23" hasCustomPrompt="1"/>
          </p:nvPr>
        </p:nvSpPr>
        <p:spPr>
          <a:xfrm>
            <a:off x="305997"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8" name="Text Placeholder 9">
            <a:extLst>
              <a:ext uri="{FF2B5EF4-FFF2-40B4-BE49-F238E27FC236}">
                <a16:creationId xmlns:a16="http://schemas.microsoft.com/office/drawing/2014/main" id="{46434A8A-3238-656F-E766-071DBA37E3E2}"/>
              </a:ext>
            </a:extLst>
          </p:cNvPr>
          <p:cNvSpPr>
            <a:spLocks noGrp="1"/>
          </p:cNvSpPr>
          <p:nvPr>
            <p:ph type="body" sz="quarter" idx="15"/>
          </p:nvPr>
        </p:nvSpPr>
        <p:spPr>
          <a:xfrm>
            <a:off x="304799" y="2282973"/>
            <a:ext cx="2556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cs-CZ"/>
              <a:t>Po kliknutí můžete upravovat styly textu v předloze.</a:t>
            </a:r>
          </a:p>
        </p:txBody>
      </p:sp>
      <p:sp>
        <p:nvSpPr>
          <p:cNvPr id="9" name="Text Placeholder 9">
            <a:extLst>
              <a:ext uri="{FF2B5EF4-FFF2-40B4-BE49-F238E27FC236}">
                <a16:creationId xmlns:a16="http://schemas.microsoft.com/office/drawing/2014/main" id="{C3137B0F-E471-1AB8-6CBA-9BCDAD5E8A22}"/>
              </a:ext>
            </a:extLst>
          </p:cNvPr>
          <p:cNvSpPr>
            <a:spLocks noGrp="1"/>
          </p:cNvSpPr>
          <p:nvPr>
            <p:ph type="body" sz="quarter" idx="17"/>
          </p:nvPr>
        </p:nvSpPr>
        <p:spPr>
          <a:xfrm>
            <a:off x="3211156" y="2282973"/>
            <a:ext cx="2556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cs-CZ"/>
              <a:t>Po kliknutí můžete upravovat styly textu v předloze.</a:t>
            </a:r>
          </a:p>
        </p:txBody>
      </p:sp>
      <p:sp>
        <p:nvSpPr>
          <p:cNvPr id="10" name="Text Placeholder 9">
            <a:extLst>
              <a:ext uri="{FF2B5EF4-FFF2-40B4-BE49-F238E27FC236}">
                <a16:creationId xmlns:a16="http://schemas.microsoft.com/office/drawing/2014/main" id="{AB5E02E6-314F-A208-BB34-A03F5F310B0D}"/>
              </a:ext>
            </a:extLst>
          </p:cNvPr>
          <p:cNvSpPr>
            <a:spLocks noGrp="1"/>
          </p:cNvSpPr>
          <p:nvPr>
            <p:ph type="body" sz="quarter" idx="19"/>
          </p:nvPr>
        </p:nvSpPr>
        <p:spPr>
          <a:xfrm>
            <a:off x="6117637" y="2282973"/>
            <a:ext cx="2556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cs-CZ"/>
              <a:t>Po kliknutí můžete upravovat styly textu v předloze.</a:t>
            </a:r>
          </a:p>
        </p:txBody>
      </p:sp>
      <p:sp>
        <p:nvSpPr>
          <p:cNvPr id="11" name="Text Placeholder 19">
            <a:extLst>
              <a:ext uri="{FF2B5EF4-FFF2-40B4-BE49-F238E27FC236}">
                <a16:creationId xmlns:a16="http://schemas.microsoft.com/office/drawing/2014/main" id="{A15EEF04-EB57-2EFE-BCC8-60BFAE4541A0}"/>
              </a:ext>
            </a:extLst>
          </p:cNvPr>
          <p:cNvSpPr>
            <a:spLocks noGrp="1"/>
          </p:cNvSpPr>
          <p:nvPr>
            <p:ph type="body" sz="quarter" idx="24"/>
          </p:nvPr>
        </p:nvSpPr>
        <p:spPr>
          <a:xfrm>
            <a:off x="304675" y="2614613"/>
            <a:ext cx="2556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cs-CZ"/>
              <a:t>Po kliknutí můžete upravovat styly textu v předloze.</a:t>
            </a:r>
          </a:p>
        </p:txBody>
      </p:sp>
      <p:sp>
        <p:nvSpPr>
          <p:cNvPr id="12" name="Text Placeholder 19">
            <a:extLst>
              <a:ext uri="{FF2B5EF4-FFF2-40B4-BE49-F238E27FC236}">
                <a16:creationId xmlns:a16="http://schemas.microsoft.com/office/drawing/2014/main" id="{2D62A765-47EA-B167-0BE8-B4756A00F527}"/>
              </a:ext>
            </a:extLst>
          </p:cNvPr>
          <p:cNvSpPr>
            <a:spLocks noGrp="1"/>
          </p:cNvSpPr>
          <p:nvPr>
            <p:ph type="body" sz="quarter" idx="25"/>
          </p:nvPr>
        </p:nvSpPr>
        <p:spPr>
          <a:xfrm>
            <a:off x="3211156" y="2614613"/>
            <a:ext cx="2556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cs-CZ"/>
              <a:t>Po kliknutí můžete upravovat styly textu v předloze.</a:t>
            </a:r>
          </a:p>
        </p:txBody>
      </p:sp>
      <p:sp>
        <p:nvSpPr>
          <p:cNvPr id="13" name="Text Placeholder 19">
            <a:extLst>
              <a:ext uri="{FF2B5EF4-FFF2-40B4-BE49-F238E27FC236}">
                <a16:creationId xmlns:a16="http://schemas.microsoft.com/office/drawing/2014/main" id="{ED5C994C-A90B-DEE1-D499-BF454BABBDCB}"/>
              </a:ext>
            </a:extLst>
          </p:cNvPr>
          <p:cNvSpPr>
            <a:spLocks noGrp="1"/>
          </p:cNvSpPr>
          <p:nvPr>
            <p:ph type="body" sz="quarter" idx="26"/>
          </p:nvPr>
        </p:nvSpPr>
        <p:spPr>
          <a:xfrm>
            <a:off x="6117637" y="2614613"/>
            <a:ext cx="2556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cs-CZ"/>
              <a:t>Po kliknutí můžete upravovat styly textu v předloze.</a:t>
            </a:r>
          </a:p>
        </p:txBody>
      </p:sp>
      <p:cxnSp>
        <p:nvCxnSpPr>
          <p:cNvPr id="15" name="Straight Connector 14">
            <a:extLst>
              <a:ext uri="{FF2B5EF4-FFF2-40B4-BE49-F238E27FC236}">
                <a16:creationId xmlns:a16="http://schemas.microsoft.com/office/drawing/2014/main" id="{5E758CFD-6353-8E5B-960B-5799F0D9921C}"/>
              </a:ext>
            </a:extLst>
          </p:cNvPr>
          <p:cNvCxnSpPr>
            <a:cxnSpLocks/>
          </p:cNvCxnSpPr>
          <p:nvPr userDrawn="1"/>
        </p:nvCxnSpPr>
        <p:spPr>
          <a:xfrm>
            <a:off x="304675" y="2282973"/>
            <a:ext cx="2556124"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6" name="Arrow: Chevron 15">
            <a:extLst>
              <a:ext uri="{FF2B5EF4-FFF2-40B4-BE49-F238E27FC236}">
                <a16:creationId xmlns:a16="http://schemas.microsoft.com/office/drawing/2014/main" id="{DBDB799E-9DE8-9EFD-E9D6-FF4EAC64FC22}"/>
              </a:ext>
            </a:extLst>
          </p:cNvPr>
          <p:cNvSpPr/>
          <p:nvPr userDrawn="1"/>
        </p:nvSpPr>
        <p:spPr>
          <a:xfrm>
            <a:off x="2916910"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Text Placeholder 9">
            <a:extLst>
              <a:ext uri="{FF2B5EF4-FFF2-40B4-BE49-F238E27FC236}">
                <a16:creationId xmlns:a16="http://schemas.microsoft.com/office/drawing/2014/main" id="{F459F560-10CA-9159-63B5-9571F8F2CD81}"/>
              </a:ext>
            </a:extLst>
          </p:cNvPr>
          <p:cNvSpPr>
            <a:spLocks noGrp="1"/>
          </p:cNvSpPr>
          <p:nvPr>
            <p:ph type="body" sz="quarter" idx="27"/>
          </p:nvPr>
        </p:nvSpPr>
        <p:spPr>
          <a:xfrm>
            <a:off x="9024117" y="2282973"/>
            <a:ext cx="2556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cs-CZ"/>
              <a:t>Po kliknutí můžete upravovat styly textu v předloze.</a:t>
            </a:r>
          </a:p>
        </p:txBody>
      </p:sp>
      <p:sp>
        <p:nvSpPr>
          <p:cNvPr id="17" name="Text Placeholder 19">
            <a:extLst>
              <a:ext uri="{FF2B5EF4-FFF2-40B4-BE49-F238E27FC236}">
                <a16:creationId xmlns:a16="http://schemas.microsoft.com/office/drawing/2014/main" id="{D1CE8918-CB52-FC8D-0667-5DD4C2904898}"/>
              </a:ext>
            </a:extLst>
          </p:cNvPr>
          <p:cNvSpPr>
            <a:spLocks noGrp="1"/>
          </p:cNvSpPr>
          <p:nvPr>
            <p:ph type="body" sz="quarter" idx="28"/>
          </p:nvPr>
        </p:nvSpPr>
        <p:spPr>
          <a:xfrm>
            <a:off x="9024119" y="2614613"/>
            <a:ext cx="2556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cs-CZ"/>
              <a:t>Po kliknutí můžete upravovat styly textu v předloze.</a:t>
            </a:r>
          </a:p>
        </p:txBody>
      </p:sp>
      <p:cxnSp>
        <p:nvCxnSpPr>
          <p:cNvPr id="30" name="Straight Connector 29">
            <a:extLst>
              <a:ext uri="{FF2B5EF4-FFF2-40B4-BE49-F238E27FC236}">
                <a16:creationId xmlns:a16="http://schemas.microsoft.com/office/drawing/2014/main" id="{393B61CA-A7BE-8A3E-D9AC-F654B9B38698}"/>
              </a:ext>
            </a:extLst>
          </p:cNvPr>
          <p:cNvCxnSpPr>
            <a:cxnSpLocks/>
          </p:cNvCxnSpPr>
          <p:nvPr userDrawn="1"/>
        </p:nvCxnSpPr>
        <p:spPr>
          <a:xfrm>
            <a:off x="3221565" y="2282973"/>
            <a:ext cx="2556124"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1" name="Arrow: Chevron 30">
            <a:extLst>
              <a:ext uri="{FF2B5EF4-FFF2-40B4-BE49-F238E27FC236}">
                <a16:creationId xmlns:a16="http://schemas.microsoft.com/office/drawing/2014/main" id="{A8B2014E-675C-8EB9-B5B5-BD95FAFE19E6}"/>
              </a:ext>
            </a:extLst>
          </p:cNvPr>
          <p:cNvSpPr/>
          <p:nvPr userDrawn="1"/>
        </p:nvSpPr>
        <p:spPr>
          <a:xfrm>
            <a:off x="5833800"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2" name="Straight Connector 31">
            <a:extLst>
              <a:ext uri="{FF2B5EF4-FFF2-40B4-BE49-F238E27FC236}">
                <a16:creationId xmlns:a16="http://schemas.microsoft.com/office/drawing/2014/main" id="{FA0D4E54-4CD3-D526-DEED-81769F41304D}"/>
              </a:ext>
            </a:extLst>
          </p:cNvPr>
          <p:cNvCxnSpPr>
            <a:cxnSpLocks/>
          </p:cNvCxnSpPr>
          <p:nvPr userDrawn="1"/>
        </p:nvCxnSpPr>
        <p:spPr>
          <a:xfrm>
            <a:off x="6117513" y="2282973"/>
            <a:ext cx="2556124"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3" name="Arrow: Chevron 32">
            <a:extLst>
              <a:ext uri="{FF2B5EF4-FFF2-40B4-BE49-F238E27FC236}">
                <a16:creationId xmlns:a16="http://schemas.microsoft.com/office/drawing/2014/main" id="{8E6AA380-E662-A92F-D609-F474C925FADA}"/>
              </a:ext>
            </a:extLst>
          </p:cNvPr>
          <p:cNvSpPr/>
          <p:nvPr userDrawn="1"/>
        </p:nvSpPr>
        <p:spPr>
          <a:xfrm>
            <a:off x="8729748"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4" name="Straight Connector 33">
            <a:extLst>
              <a:ext uri="{FF2B5EF4-FFF2-40B4-BE49-F238E27FC236}">
                <a16:creationId xmlns:a16="http://schemas.microsoft.com/office/drawing/2014/main" id="{D5163727-FD74-E51F-D285-A4FDEAB2E16E}"/>
              </a:ext>
            </a:extLst>
          </p:cNvPr>
          <p:cNvCxnSpPr>
            <a:cxnSpLocks/>
          </p:cNvCxnSpPr>
          <p:nvPr userDrawn="1"/>
        </p:nvCxnSpPr>
        <p:spPr>
          <a:xfrm>
            <a:off x="9024117" y="2282973"/>
            <a:ext cx="2556124"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5" name="Arrow: Chevron 34">
            <a:extLst>
              <a:ext uri="{FF2B5EF4-FFF2-40B4-BE49-F238E27FC236}">
                <a16:creationId xmlns:a16="http://schemas.microsoft.com/office/drawing/2014/main" id="{AACA7782-B627-5E5D-977C-78713F8554CD}"/>
              </a:ext>
            </a:extLst>
          </p:cNvPr>
          <p:cNvSpPr/>
          <p:nvPr userDrawn="1"/>
        </p:nvSpPr>
        <p:spPr>
          <a:xfrm>
            <a:off x="11636352"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800117037"/>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meline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DC1CD-2885-55F3-61DF-04B4921832BA}"/>
              </a:ext>
            </a:extLst>
          </p:cNvPr>
          <p:cNvSpPr>
            <a:spLocks noGrp="1"/>
          </p:cNvSpPr>
          <p:nvPr>
            <p:ph type="title" hasCustomPrompt="1"/>
          </p:nvPr>
        </p:nvSpPr>
        <p:spPr>
          <a:xfrm>
            <a:off x="306000" y="306000"/>
            <a:ext cx="5648397" cy="360000"/>
          </a:xfrm>
        </p:spPr>
        <p:txBody>
          <a:bodyPr anchor="ctr"/>
          <a:lstStyle>
            <a:lvl1pPr>
              <a:defRPr/>
            </a:lvl1pPr>
          </a:lstStyle>
          <a:p>
            <a:r>
              <a:rPr lang="en-US" dirty="0"/>
              <a:t>Title</a:t>
            </a:r>
            <a:endParaRPr lang="en-GB" dirty="0"/>
          </a:p>
        </p:txBody>
      </p:sp>
      <p:sp>
        <p:nvSpPr>
          <p:cNvPr id="3" name="Date Placeholder 2">
            <a:extLst>
              <a:ext uri="{FF2B5EF4-FFF2-40B4-BE49-F238E27FC236}">
                <a16:creationId xmlns:a16="http://schemas.microsoft.com/office/drawing/2014/main" id="{F57DCDA2-F04F-EF39-A68F-2FFB8F203691}"/>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8A4E165A-D603-F44C-1F49-59254C686734}"/>
              </a:ext>
            </a:extLst>
          </p:cNvPr>
          <p:cNvSpPr>
            <a:spLocks noGrp="1"/>
          </p:cNvSpPr>
          <p:nvPr>
            <p:ph type="ftr" sz="quarter" idx="11"/>
          </p:nvPr>
        </p:nvSpPr>
        <p:spPr/>
        <p:txBody>
          <a:bodyPr/>
          <a:lstStyle/>
          <a:p>
            <a:r>
              <a:rPr lang="en-GB"/>
              <a:t>Digitalization in Forvis Mazars</a:t>
            </a:r>
            <a:endParaRPr lang="en-GB" dirty="0"/>
          </a:p>
        </p:txBody>
      </p:sp>
      <p:sp>
        <p:nvSpPr>
          <p:cNvPr id="5" name="Slide Number Placeholder 4">
            <a:extLst>
              <a:ext uri="{FF2B5EF4-FFF2-40B4-BE49-F238E27FC236}">
                <a16:creationId xmlns:a16="http://schemas.microsoft.com/office/drawing/2014/main" id="{F3868BC9-AFDB-387B-F5C5-FFDC1EF20229}"/>
              </a:ext>
            </a:extLst>
          </p:cNvPr>
          <p:cNvSpPr>
            <a:spLocks noGrp="1"/>
          </p:cNvSpPr>
          <p:nvPr>
            <p:ph type="sldNum" sz="quarter" idx="12"/>
          </p:nvPr>
        </p:nvSpPr>
        <p:spPr/>
        <p:txBody>
          <a:bodyPr/>
          <a:lstStyle/>
          <a:p>
            <a:fld id="{721C06D9-4617-44B0-8711-1EF1C439A609}" type="slidenum">
              <a:rPr lang="en-GB" smtClean="0"/>
              <a:pPr/>
              <a:t>‹#›</a:t>
            </a:fld>
            <a:endParaRPr lang="en-GB" dirty="0"/>
          </a:p>
        </p:txBody>
      </p:sp>
      <p:sp>
        <p:nvSpPr>
          <p:cNvPr id="6" name="Text Placeholder 6">
            <a:extLst>
              <a:ext uri="{FF2B5EF4-FFF2-40B4-BE49-F238E27FC236}">
                <a16:creationId xmlns:a16="http://schemas.microsoft.com/office/drawing/2014/main" id="{90B4463B-6714-67EC-1362-F20D740D5E67}"/>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dirty="0"/>
              <a:t>Subtitle</a:t>
            </a:r>
            <a:endParaRPr lang="en-GB" dirty="0"/>
          </a:p>
        </p:txBody>
      </p:sp>
      <p:sp>
        <p:nvSpPr>
          <p:cNvPr id="7" name="Text Placeholder 8">
            <a:extLst>
              <a:ext uri="{FF2B5EF4-FFF2-40B4-BE49-F238E27FC236}">
                <a16:creationId xmlns:a16="http://schemas.microsoft.com/office/drawing/2014/main" id="{9D7A8C5F-BE9D-1F83-FE56-4A5E6AB6087E}"/>
              </a:ext>
            </a:extLst>
          </p:cNvPr>
          <p:cNvSpPr>
            <a:spLocks noGrp="1"/>
          </p:cNvSpPr>
          <p:nvPr>
            <p:ph type="body" sz="quarter" idx="23" hasCustomPrompt="1"/>
          </p:nvPr>
        </p:nvSpPr>
        <p:spPr>
          <a:xfrm>
            <a:off x="305997"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8" name="Text Placeholder 9">
            <a:extLst>
              <a:ext uri="{FF2B5EF4-FFF2-40B4-BE49-F238E27FC236}">
                <a16:creationId xmlns:a16="http://schemas.microsoft.com/office/drawing/2014/main" id="{46434A8A-3238-656F-E766-071DBA37E3E2}"/>
              </a:ext>
            </a:extLst>
          </p:cNvPr>
          <p:cNvSpPr>
            <a:spLocks noGrp="1"/>
          </p:cNvSpPr>
          <p:nvPr>
            <p:ph type="body" sz="quarter" idx="15"/>
          </p:nvPr>
        </p:nvSpPr>
        <p:spPr>
          <a:xfrm>
            <a:off x="304799" y="2282973"/>
            <a:ext cx="1980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cs-CZ"/>
              <a:t>Po kliknutí můžete upravovat styly textu v předloze.</a:t>
            </a:r>
          </a:p>
        </p:txBody>
      </p:sp>
      <p:sp>
        <p:nvSpPr>
          <p:cNvPr id="9" name="Text Placeholder 9">
            <a:extLst>
              <a:ext uri="{FF2B5EF4-FFF2-40B4-BE49-F238E27FC236}">
                <a16:creationId xmlns:a16="http://schemas.microsoft.com/office/drawing/2014/main" id="{C3137B0F-E471-1AB8-6CBA-9BCDAD5E8A22}"/>
              </a:ext>
            </a:extLst>
          </p:cNvPr>
          <p:cNvSpPr>
            <a:spLocks noGrp="1"/>
          </p:cNvSpPr>
          <p:nvPr>
            <p:ph type="body" sz="quarter" idx="17"/>
          </p:nvPr>
        </p:nvSpPr>
        <p:spPr>
          <a:xfrm>
            <a:off x="2628628" y="2282973"/>
            <a:ext cx="1980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cs-CZ"/>
              <a:t>Po kliknutí můžete upravovat styly textu v předloze.</a:t>
            </a:r>
          </a:p>
        </p:txBody>
      </p:sp>
      <p:sp>
        <p:nvSpPr>
          <p:cNvPr id="10" name="Text Placeholder 9">
            <a:extLst>
              <a:ext uri="{FF2B5EF4-FFF2-40B4-BE49-F238E27FC236}">
                <a16:creationId xmlns:a16="http://schemas.microsoft.com/office/drawing/2014/main" id="{AB5E02E6-314F-A208-BB34-A03F5F310B0D}"/>
              </a:ext>
            </a:extLst>
          </p:cNvPr>
          <p:cNvSpPr>
            <a:spLocks noGrp="1"/>
          </p:cNvSpPr>
          <p:nvPr>
            <p:ph type="body" sz="quarter" idx="19"/>
          </p:nvPr>
        </p:nvSpPr>
        <p:spPr>
          <a:xfrm>
            <a:off x="4952457" y="2282973"/>
            <a:ext cx="1980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cs-CZ"/>
              <a:t>Po kliknutí můžete upravovat styly textu v předloze.</a:t>
            </a:r>
          </a:p>
        </p:txBody>
      </p:sp>
      <p:sp>
        <p:nvSpPr>
          <p:cNvPr id="11" name="Text Placeholder 19">
            <a:extLst>
              <a:ext uri="{FF2B5EF4-FFF2-40B4-BE49-F238E27FC236}">
                <a16:creationId xmlns:a16="http://schemas.microsoft.com/office/drawing/2014/main" id="{A15EEF04-EB57-2EFE-BCC8-60BFAE4541A0}"/>
              </a:ext>
            </a:extLst>
          </p:cNvPr>
          <p:cNvSpPr>
            <a:spLocks noGrp="1"/>
          </p:cNvSpPr>
          <p:nvPr>
            <p:ph type="body" sz="quarter" idx="24"/>
          </p:nvPr>
        </p:nvSpPr>
        <p:spPr>
          <a:xfrm>
            <a:off x="304675" y="2614613"/>
            <a:ext cx="198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cs-CZ"/>
              <a:t>Po kliknutí můžete upravovat styly textu v předloze.</a:t>
            </a:r>
          </a:p>
        </p:txBody>
      </p:sp>
      <p:sp>
        <p:nvSpPr>
          <p:cNvPr id="12" name="Text Placeholder 19">
            <a:extLst>
              <a:ext uri="{FF2B5EF4-FFF2-40B4-BE49-F238E27FC236}">
                <a16:creationId xmlns:a16="http://schemas.microsoft.com/office/drawing/2014/main" id="{2D62A765-47EA-B167-0BE8-B4756A00F527}"/>
              </a:ext>
            </a:extLst>
          </p:cNvPr>
          <p:cNvSpPr>
            <a:spLocks noGrp="1"/>
          </p:cNvSpPr>
          <p:nvPr>
            <p:ph type="body" sz="quarter" idx="25"/>
          </p:nvPr>
        </p:nvSpPr>
        <p:spPr>
          <a:xfrm>
            <a:off x="2628535" y="2614613"/>
            <a:ext cx="198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cs-CZ"/>
              <a:t>Po kliknutí můžete upravovat styly textu v předloze.</a:t>
            </a:r>
          </a:p>
        </p:txBody>
      </p:sp>
      <p:sp>
        <p:nvSpPr>
          <p:cNvPr id="13" name="Text Placeholder 19">
            <a:extLst>
              <a:ext uri="{FF2B5EF4-FFF2-40B4-BE49-F238E27FC236}">
                <a16:creationId xmlns:a16="http://schemas.microsoft.com/office/drawing/2014/main" id="{ED5C994C-A90B-DEE1-D499-BF454BABBDCB}"/>
              </a:ext>
            </a:extLst>
          </p:cNvPr>
          <p:cNvSpPr>
            <a:spLocks noGrp="1"/>
          </p:cNvSpPr>
          <p:nvPr>
            <p:ph type="body" sz="quarter" idx="26"/>
          </p:nvPr>
        </p:nvSpPr>
        <p:spPr>
          <a:xfrm>
            <a:off x="4952395" y="2614613"/>
            <a:ext cx="198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cs-CZ"/>
              <a:t>Po kliknutí můžete upravovat styly textu v předloze.</a:t>
            </a:r>
          </a:p>
        </p:txBody>
      </p:sp>
      <p:cxnSp>
        <p:nvCxnSpPr>
          <p:cNvPr id="15" name="Straight Connector 14">
            <a:extLst>
              <a:ext uri="{FF2B5EF4-FFF2-40B4-BE49-F238E27FC236}">
                <a16:creationId xmlns:a16="http://schemas.microsoft.com/office/drawing/2014/main" id="{5E758CFD-6353-8E5B-960B-5799F0D9921C}"/>
              </a:ext>
            </a:extLst>
          </p:cNvPr>
          <p:cNvCxnSpPr>
            <a:cxnSpLocks/>
          </p:cNvCxnSpPr>
          <p:nvPr userDrawn="1"/>
        </p:nvCxnSpPr>
        <p:spPr>
          <a:xfrm>
            <a:off x="304800" y="2282973"/>
            <a:ext cx="1987207"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6" name="Arrow: Chevron 15">
            <a:extLst>
              <a:ext uri="{FF2B5EF4-FFF2-40B4-BE49-F238E27FC236}">
                <a16:creationId xmlns:a16="http://schemas.microsoft.com/office/drawing/2014/main" id="{DBDB799E-9DE8-9EFD-E9D6-FF4EAC64FC22}"/>
              </a:ext>
            </a:extLst>
          </p:cNvPr>
          <p:cNvSpPr/>
          <p:nvPr userDrawn="1"/>
        </p:nvSpPr>
        <p:spPr>
          <a:xfrm>
            <a:off x="2348118"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Text Placeholder 9">
            <a:extLst>
              <a:ext uri="{FF2B5EF4-FFF2-40B4-BE49-F238E27FC236}">
                <a16:creationId xmlns:a16="http://schemas.microsoft.com/office/drawing/2014/main" id="{F459F560-10CA-9159-63B5-9571F8F2CD81}"/>
              </a:ext>
            </a:extLst>
          </p:cNvPr>
          <p:cNvSpPr>
            <a:spLocks noGrp="1"/>
          </p:cNvSpPr>
          <p:nvPr>
            <p:ph type="body" sz="quarter" idx="27"/>
          </p:nvPr>
        </p:nvSpPr>
        <p:spPr>
          <a:xfrm>
            <a:off x="7276286" y="2282973"/>
            <a:ext cx="1980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cs-CZ"/>
              <a:t>Po kliknutí můžete upravovat styly textu v předloze.</a:t>
            </a:r>
          </a:p>
        </p:txBody>
      </p:sp>
      <p:sp>
        <p:nvSpPr>
          <p:cNvPr id="17" name="Text Placeholder 19">
            <a:extLst>
              <a:ext uri="{FF2B5EF4-FFF2-40B4-BE49-F238E27FC236}">
                <a16:creationId xmlns:a16="http://schemas.microsoft.com/office/drawing/2014/main" id="{D1CE8918-CB52-FC8D-0667-5DD4C2904898}"/>
              </a:ext>
            </a:extLst>
          </p:cNvPr>
          <p:cNvSpPr>
            <a:spLocks noGrp="1"/>
          </p:cNvSpPr>
          <p:nvPr>
            <p:ph type="body" sz="quarter" idx="28"/>
          </p:nvPr>
        </p:nvSpPr>
        <p:spPr>
          <a:xfrm>
            <a:off x="7276255" y="2614613"/>
            <a:ext cx="198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cs-CZ"/>
              <a:t>Po kliknutí můžete upravovat styly textu v předloze.</a:t>
            </a:r>
          </a:p>
        </p:txBody>
      </p:sp>
      <p:sp>
        <p:nvSpPr>
          <p:cNvPr id="21" name="Text Placeholder 9">
            <a:extLst>
              <a:ext uri="{FF2B5EF4-FFF2-40B4-BE49-F238E27FC236}">
                <a16:creationId xmlns:a16="http://schemas.microsoft.com/office/drawing/2014/main" id="{E0300071-C10F-73DE-516F-3A997209D34C}"/>
              </a:ext>
            </a:extLst>
          </p:cNvPr>
          <p:cNvSpPr>
            <a:spLocks noGrp="1"/>
          </p:cNvSpPr>
          <p:nvPr>
            <p:ph type="body" sz="quarter" idx="30"/>
          </p:nvPr>
        </p:nvSpPr>
        <p:spPr>
          <a:xfrm>
            <a:off x="9600115" y="2282973"/>
            <a:ext cx="1980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cs-CZ"/>
              <a:t>Po kliknutí můžete upravovat styly textu v předloze.</a:t>
            </a:r>
          </a:p>
        </p:txBody>
      </p:sp>
      <p:sp>
        <p:nvSpPr>
          <p:cNvPr id="22" name="Text Placeholder 19">
            <a:extLst>
              <a:ext uri="{FF2B5EF4-FFF2-40B4-BE49-F238E27FC236}">
                <a16:creationId xmlns:a16="http://schemas.microsoft.com/office/drawing/2014/main" id="{ADAD04CC-D508-F0AA-6E8C-45D588BE7E49}"/>
              </a:ext>
            </a:extLst>
          </p:cNvPr>
          <p:cNvSpPr>
            <a:spLocks noGrp="1"/>
          </p:cNvSpPr>
          <p:nvPr>
            <p:ph type="body" sz="quarter" idx="31"/>
          </p:nvPr>
        </p:nvSpPr>
        <p:spPr>
          <a:xfrm>
            <a:off x="9600117" y="2614613"/>
            <a:ext cx="198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cs-CZ"/>
              <a:t>Po kliknutí můžete upravovat styly textu v předloze.</a:t>
            </a:r>
          </a:p>
        </p:txBody>
      </p:sp>
      <p:cxnSp>
        <p:nvCxnSpPr>
          <p:cNvPr id="24" name="Straight Connector 23">
            <a:extLst>
              <a:ext uri="{FF2B5EF4-FFF2-40B4-BE49-F238E27FC236}">
                <a16:creationId xmlns:a16="http://schemas.microsoft.com/office/drawing/2014/main" id="{84AD16E6-DFB2-3260-E7C2-D0F51629D8A7}"/>
              </a:ext>
            </a:extLst>
          </p:cNvPr>
          <p:cNvCxnSpPr>
            <a:cxnSpLocks/>
          </p:cNvCxnSpPr>
          <p:nvPr userDrawn="1"/>
        </p:nvCxnSpPr>
        <p:spPr>
          <a:xfrm>
            <a:off x="2628629" y="2282973"/>
            <a:ext cx="1987207"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5" name="Arrow: Chevron 24">
            <a:extLst>
              <a:ext uri="{FF2B5EF4-FFF2-40B4-BE49-F238E27FC236}">
                <a16:creationId xmlns:a16="http://schemas.microsoft.com/office/drawing/2014/main" id="{3DACABFD-232F-18BC-919F-CAD8A133DCDE}"/>
              </a:ext>
            </a:extLst>
          </p:cNvPr>
          <p:cNvSpPr/>
          <p:nvPr userDrawn="1"/>
        </p:nvSpPr>
        <p:spPr>
          <a:xfrm>
            <a:off x="4671947"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6" name="Straight Connector 25">
            <a:extLst>
              <a:ext uri="{FF2B5EF4-FFF2-40B4-BE49-F238E27FC236}">
                <a16:creationId xmlns:a16="http://schemas.microsoft.com/office/drawing/2014/main" id="{FFEA3E50-1AFA-3BF7-A87F-151906E60032}"/>
              </a:ext>
            </a:extLst>
          </p:cNvPr>
          <p:cNvCxnSpPr>
            <a:cxnSpLocks/>
          </p:cNvCxnSpPr>
          <p:nvPr userDrawn="1"/>
        </p:nvCxnSpPr>
        <p:spPr>
          <a:xfrm>
            <a:off x="4952395" y="2282973"/>
            <a:ext cx="1987207"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7" name="Arrow: Chevron 26">
            <a:extLst>
              <a:ext uri="{FF2B5EF4-FFF2-40B4-BE49-F238E27FC236}">
                <a16:creationId xmlns:a16="http://schemas.microsoft.com/office/drawing/2014/main" id="{95E84197-6880-09C2-1E08-4B7A842980F1}"/>
              </a:ext>
            </a:extLst>
          </p:cNvPr>
          <p:cNvSpPr/>
          <p:nvPr userDrawn="1"/>
        </p:nvSpPr>
        <p:spPr>
          <a:xfrm>
            <a:off x="6995713"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8" name="Straight Connector 27">
            <a:extLst>
              <a:ext uri="{FF2B5EF4-FFF2-40B4-BE49-F238E27FC236}">
                <a16:creationId xmlns:a16="http://schemas.microsoft.com/office/drawing/2014/main" id="{DBA4F882-E214-37A5-1366-A11A8B3C2119}"/>
              </a:ext>
            </a:extLst>
          </p:cNvPr>
          <p:cNvCxnSpPr>
            <a:cxnSpLocks/>
          </p:cNvCxnSpPr>
          <p:nvPr userDrawn="1"/>
        </p:nvCxnSpPr>
        <p:spPr>
          <a:xfrm>
            <a:off x="7276161" y="2282973"/>
            <a:ext cx="1987207"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9" name="Arrow: Chevron 28">
            <a:extLst>
              <a:ext uri="{FF2B5EF4-FFF2-40B4-BE49-F238E27FC236}">
                <a16:creationId xmlns:a16="http://schemas.microsoft.com/office/drawing/2014/main" id="{7A04A431-73CA-32DE-D035-406F2582A75A}"/>
              </a:ext>
            </a:extLst>
          </p:cNvPr>
          <p:cNvSpPr/>
          <p:nvPr userDrawn="1"/>
        </p:nvSpPr>
        <p:spPr>
          <a:xfrm>
            <a:off x="9319479"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6" name="Straight Connector 35">
            <a:extLst>
              <a:ext uri="{FF2B5EF4-FFF2-40B4-BE49-F238E27FC236}">
                <a16:creationId xmlns:a16="http://schemas.microsoft.com/office/drawing/2014/main" id="{AE570E91-ABB2-A812-B684-C45EB139B97D}"/>
              </a:ext>
            </a:extLst>
          </p:cNvPr>
          <p:cNvCxnSpPr>
            <a:cxnSpLocks/>
          </p:cNvCxnSpPr>
          <p:nvPr userDrawn="1"/>
        </p:nvCxnSpPr>
        <p:spPr>
          <a:xfrm>
            <a:off x="9599927" y="2282973"/>
            <a:ext cx="1987207"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7" name="Arrow: Chevron 36">
            <a:extLst>
              <a:ext uri="{FF2B5EF4-FFF2-40B4-BE49-F238E27FC236}">
                <a16:creationId xmlns:a16="http://schemas.microsoft.com/office/drawing/2014/main" id="{1AF30669-A2A4-2FDE-F80A-35E06EF01380}"/>
              </a:ext>
            </a:extLst>
          </p:cNvPr>
          <p:cNvSpPr/>
          <p:nvPr userDrawn="1"/>
        </p:nvSpPr>
        <p:spPr>
          <a:xfrm>
            <a:off x="11643245"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474044538"/>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meline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DC1CD-2885-55F3-61DF-04B4921832BA}"/>
              </a:ext>
            </a:extLst>
          </p:cNvPr>
          <p:cNvSpPr>
            <a:spLocks noGrp="1"/>
          </p:cNvSpPr>
          <p:nvPr>
            <p:ph type="title" hasCustomPrompt="1"/>
          </p:nvPr>
        </p:nvSpPr>
        <p:spPr>
          <a:xfrm>
            <a:off x="306000" y="306000"/>
            <a:ext cx="5648397" cy="360000"/>
          </a:xfrm>
        </p:spPr>
        <p:txBody>
          <a:bodyPr anchor="ctr"/>
          <a:lstStyle>
            <a:lvl1pPr>
              <a:defRPr/>
            </a:lvl1pPr>
          </a:lstStyle>
          <a:p>
            <a:r>
              <a:rPr lang="en-US" dirty="0"/>
              <a:t>Title</a:t>
            </a:r>
            <a:endParaRPr lang="en-GB" dirty="0"/>
          </a:p>
        </p:txBody>
      </p:sp>
      <p:sp>
        <p:nvSpPr>
          <p:cNvPr id="3" name="Date Placeholder 2">
            <a:extLst>
              <a:ext uri="{FF2B5EF4-FFF2-40B4-BE49-F238E27FC236}">
                <a16:creationId xmlns:a16="http://schemas.microsoft.com/office/drawing/2014/main" id="{F57DCDA2-F04F-EF39-A68F-2FFB8F203691}"/>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8A4E165A-D603-F44C-1F49-59254C686734}"/>
              </a:ext>
            </a:extLst>
          </p:cNvPr>
          <p:cNvSpPr>
            <a:spLocks noGrp="1"/>
          </p:cNvSpPr>
          <p:nvPr>
            <p:ph type="ftr" sz="quarter" idx="11"/>
          </p:nvPr>
        </p:nvSpPr>
        <p:spPr/>
        <p:txBody>
          <a:bodyPr/>
          <a:lstStyle/>
          <a:p>
            <a:r>
              <a:rPr lang="en-GB"/>
              <a:t>Digitalization in Forvis Mazars</a:t>
            </a:r>
            <a:endParaRPr lang="en-GB" dirty="0"/>
          </a:p>
        </p:txBody>
      </p:sp>
      <p:sp>
        <p:nvSpPr>
          <p:cNvPr id="5" name="Slide Number Placeholder 4">
            <a:extLst>
              <a:ext uri="{FF2B5EF4-FFF2-40B4-BE49-F238E27FC236}">
                <a16:creationId xmlns:a16="http://schemas.microsoft.com/office/drawing/2014/main" id="{F3868BC9-AFDB-387B-F5C5-FFDC1EF20229}"/>
              </a:ext>
            </a:extLst>
          </p:cNvPr>
          <p:cNvSpPr>
            <a:spLocks noGrp="1"/>
          </p:cNvSpPr>
          <p:nvPr>
            <p:ph type="sldNum" sz="quarter" idx="12"/>
          </p:nvPr>
        </p:nvSpPr>
        <p:spPr/>
        <p:txBody>
          <a:bodyPr/>
          <a:lstStyle/>
          <a:p>
            <a:fld id="{721C06D9-4617-44B0-8711-1EF1C439A609}" type="slidenum">
              <a:rPr lang="en-GB" smtClean="0"/>
              <a:pPr/>
              <a:t>‹#›</a:t>
            </a:fld>
            <a:endParaRPr lang="en-GB" dirty="0"/>
          </a:p>
        </p:txBody>
      </p:sp>
      <p:sp>
        <p:nvSpPr>
          <p:cNvPr id="6" name="Text Placeholder 6">
            <a:extLst>
              <a:ext uri="{FF2B5EF4-FFF2-40B4-BE49-F238E27FC236}">
                <a16:creationId xmlns:a16="http://schemas.microsoft.com/office/drawing/2014/main" id="{90B4463B-6714-67EC-1362-F20D740D5E67}"/>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dirty="0"/>
              <a:t>Subtitle</a:t>
            </a:r>
            <a:endParaRPr lang="en-GB" dirty="0"/>
          </a:p>
        </p:txBody>
      </p:sp>
      <p:sp>
        <p:nvSpPr>
          <p:cNvPr id="7" name="Text Placeholder 8">
            <a:extLst>
              <a:ext uri="{FF2B5EF4-FFF2-40B4-BE49-F238E27FC236}">
                <a16:creationId xmlns:a16="http://schemas.microsoft.com/office/drawing/2014/main" id="{9D7A8C5F-BE9D-1F83-FE56-4A5E6AB6087E}"/>
              </a:ext>
            </a:extLst>
          </p:cNvPr>
          <p:cNvSpPr>
            <a:spLocks noGrp="1"/>
          </p:cNvSpPr>
          <p:nvPr>
            <p:ph type="body" sz="quarter" idx="23" hasCustomPrompt="1"/>
          </p:nvPr>
        </p:nvSpPr>
        <p:spPr>
          <a:xfrm>
            <a:off x="305997"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8" name="Text Placeholder 9">
            <a:extLst>
              <a:ext uri="{FF2B5EF4-FFF2-40B4-BE49-F238E27FC236}">
                <a16:creationId xmlns:a16="http://schemas.microsoft.com/office/drawing/2014/main" id="{46434A8A-3238-656F-E766-071DBA37E3E2}"/>
              </a:ext>
            </a:extLst>
          </p:cNvPr>
          <p:cNvSpPr>
            <a:spLocks noGrp="1"/>
          </p:cNvSpPr>
          <p:nvPr>
            <p:ph type="body" sz="quarter" idx="15"/>
          </p:nvPr>
        </p:nvSpPr>
        <p:spPr>
          <a:xfrm>
            <a:off x="304799" y="2282973"/>
            <a:ext cx="1620000" cy="270000"/>
          </a:xfrm>
        </p:spPr>
        <p:txBody>
          <a:bodyP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cs-CZ"/>
              <a:t>Po kliknutí můžete upravovat styly textu v předloze.</a:t>
            </a:r>
          </a:p>
        </p:txBody>
      </p:sp>
      <p:sp>
        <p:nvSpPr>
          <p:cNvPr id="9" name="Text Placeholder 9">
            <a:extLst>
              <a:ext uri="{FF2B5EF4-FFF2-40B4-BE49-F238E27FC236}">
                <a16:creationId xmlns:a16="http://schemas.microsoft.com/office/drawing/2014/main" id="{C3137B0F-E471-1AB8-6CBA-9BCDAD5E8A22}"/>
              </a:ext>
            </a:extLst>
          </p:cNvPr>
          <p:cNvSpPr>
            <a:spLocks noGrp="1"/>
          </p:cNvSpPr>
          <p:nvPr>
            <p:ph type="body" sz="quarter" idx="17"/>
          </p:nvPr>
        </p:nvSpPr>
        <p:spPr>
          <a:xfrm>
            <a:off x="2237266" y="2282973"/>
            <a:ext cx="1620000" cy="270000"/>
          </a:xfrm>
        </p:spPr>
        <p:txBody>
          <a:bodyPr vert="horz" lIns="0" tIns="0" rIns="0" bIns="0" rtlCol="0">
            <a:noAutofit/>
          </a:bodyPr>
          <a:lstStyle>
            <a:lvl1pPr>
              <a:defRPr lang="en-US" sz="1200" b="1" i="0" dirty="0"/>
            </a:lvl1pPr>
          </a:lstStyle>
          <a:p>
            <a:pPr marL="0" lvl="0" indent="0">
              <a:buNone/>
            </a:pPr>
            <a:r>
              <a:rPr lang="cs-CZ"/>
              <a:t>Po kliknutí můžete upravovat styly textu v předloze.</a:t>
            </a:r>
          </a:p>
        </p:txBody>
      </p:sp>
      <p:sp>
        <p:nvSpPr>
          <p:cNvPr id="10" name="Text Placeholder 9">
            <a:extLst>
              <a:ext uri="{FF2B5EF4-FFF2-40B4-BE49-F238E27FC236}">
                <a16:creationId xmlns:a16="http://schemas.microsoft.com/office/drawing/2014/main" id="{AB5E02E6-314F-A208-BB34-A03F5F310B0D}"/>
              </a:ext>
            </a:extLst>
          </p:cNvPr>
          <p:cNvSpPr>
            <a:spLocks noGrp="1"/>
          </p:cNvSpPr>
          <p:nvPr>
            <p:ph type="body" sz="quarter" idx="19"/>
          </p:nvPr>
        </p:nvSpPr>
        <p:spPr>
          <a:xfrm>
            <a:off x="4169733" y="2282973"/>
            <a:ext cx="1620000" cy="270000"/>
          </a:xfrm>
        </p:spPr>
        <p:txBody>
          <a:bodyP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cs-CZ"/>
              <a:t>Po kliknutí můžete upravovat styly textu v předloze.</a:t>
            </a:r>
          </a:p>
        </p:txBody>
      </p:sp>
      <p:sp>
        <p:nvSpPr>
          <p:cNvPr id="11" name="Text Placeholder 19">
            <a:extLst>
              <a:ext uri="{FF2B5EF4-FFF2-40B4-BE49-F238E27FC236}">
                <a16:creationId xmlns:a16="http://schemas.microsoft.com/office/drawing/2014/main" id="{A15EEF04-EB57-2EFE-BCC8-60BFAE4541A0}"/>
              </a:ext>
            </a:extLst>
          </p:cNvPr>
          <p:cNvSpPr>
            <a:spLocks noGrp="1"/>
          </p:cNvSpPr>
          <p:nvPr>
            <p:ph type="body" sz="quarter" idx="24"/>
          </p:nvPr>
        </p:nvSpPr>
        <p:spPr>
          <a:xfrm>
            <a:off x="304675" y="2667000"/>
            <a:ext cx="1620000" cy="2095500"/>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cs-CZ"/>
              <a:t>Po kliknutí můžete upravovat styly textu v předloze.</a:t>
            </a:r>
          </a:p>
        </p:txBody>
      </p:sp>
      <p:sp>
        <p:nvSpPr>
          <p:cNvPr id="12" name="Text Placeholder 19">
            <a:extLst>
              <a:ext uri="{FF2B5EF4-FFF2-40B4-BE49-F238E27FC236}">
                <a16:creationId xmlns:a16="http://schemas.microsoft.com/office/drawing/2014/main" id="{2D62A765-47EA-B167-0BE8-B4756A00F527}"/>
              </a:ext>
            </a:extLst>
          </p:cNvPr>
          <p:cNvSpPr>
            <a:spLocks noGrp="1"/>
          </p:cNvSpPr>
          <p:nvPr>
            <p:ph type="body" sz="quarter" idx="25"/>
          </p:nvPr>
        </p:nvSpPr>
        <p:spPr>
          <a:xfrm>
            <a:off x="2237167" y="2667000"/>
            <a:ext cx="1620000" cy="2095500"/>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cs-CZ"/>
              <a:t>Po kliknutí můžete upravovat styly textu v předloze.</a:t>
            </a:r>
          </a:p>
        </p:txBody>
      </p:sp>
      <p:sp>
        <p:nvSpPr>
          <p:cNvPr id="13" name="Text Placeholder 19">
            <a:extLst>
              <a:ext uri="{FF2B5EF4-FFF2-40B4-BE49-F238E27FC236}">
                <a16:creationId xmlns:a16="http://schemas.microsoft.com/office/drawing/2014/main" id="{ED5C994C-A90B-DEE1-D499-BF454BABBDCB}"/>
              </a:ext>
            </a:extLst>
          </p:cNvPr>
          <p:cNvSpPr>
            <a:spLocks noGrp="1"/>
          </p:cNvSpPr>
          <p:nvPr>
            <p:ph type="body" sz="quarter" idx="26"/>
          </p:nvPr>
        </p:nvSpPr>
        <p:spPr>
          <a:xfrm>
            <a:off x="4169659" y="2667000"/>
            <a:ext cx="1620000" cy="2095500"/>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cs-CZ"/>
              <a:t>Po kliknutí můžete upravovat styly textu v předloze.</a:t>
            </a:r>
          </a:p>
        </p:txBody>
      </p:sp>
      <p:cxnSp>
        <p:nvCxnSpPr>
          <p:cNvPr id="15" name="Straight Connector 14">
            <a:extLst>
              <a:ext uri="{FF2B5EF4-FFF2-40B4-BE49-F238E27FC236}">
                <a16:creationId xmlns:a16="http://schemas.microsoft.com/office/drawing/2014/main" id="{5E758CFD-6353-8E5B-960B-5799F0D9921C}"/>
              </a:ext>
            </a:extLst>
          </p:cNvPr>
          <p:cNvCxnSpPr>
            <a:cxnSpLocks/>
          </p:cNvCxnSpPr>
          <p:nvPr userDrawn="1"/>
        </p:nvCxnSpPr>
        <p:spPr>
          <a:xfrm>
            <a:off x="304675" y="2282973"/>
            <a:ext cx="1620000"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6" name="Arrow: Chevron 15">
            <a:extLst>
              <a:ext uri="{FF2B5EF4-FFF2-40B4-BE49-F238E27FC236}">
                <a16:creationId xmlns:a16="http://schemas.microsoft.com/office/drawing/2014/main" id="{DBDB799E-9DE8-9EFD-E9D6-FF4EAC64FC22}"/>
              </a:ext>
            </a:extLst>
          </p:cNvPr>
          <p:cNvSpPr/>
          <p:nvPr userDrawn="1"/>
        </p:nvSpPr>
        <p:spPr>
          <a:xfrm>
            <a:off x="1980786"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Text Placeholder 9">
            <a:extLst>
              <a:ext uri="{FF2B5EF4-FFF2-40B4-BE49-F238E27FC236}">
                <a16:creationId xmlns:a16="http://schemas.microsoft.com/office/drawing/2014/main" id="{F459F560-10CA-9159-63B5-9571F8F2CD81}"/>
              </a:ext>
            </a:extLst>
          </p:cNvPr>
          <p:cNvSpPr>
            <a:spLocks noGrp="1"/>
          </p:cNvSpPr>
          <p:nvPr>
            <p:ph type="body" sz="quarter" idx="27"/>
          </p:nvPr>
        </p:nvSpPr>
        <p:spPr>
          <a:xfrm>
            <a:off x="6102200" y="2282973"/>
            <a:ext cx="1620000" cy="270000"/>
          </a:xfrm>
        </p:spPr>
        <p:txBody>
          <a:bodyP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cs-CZ"/>
              <a:t>Po kliknutí můžete upravovat styly textu v předloze.</a:t>
            </a:r>
          </a:p>
        </p:txBody>
      </p:sp>
      <p:sp>
        <p:nvSpPr>
          <p:cNvPr id="17" name="Text Placeholder 19">
            <a:extLst>
              <a:ext uri="{FF2B5EF4-FFF2-40B4-BE49-F238E27FC236}">
                <a16:creationId xmlns:a16="http://schemas.microsoft.com/office/drawing/2014/main" id="{D1CE8918-CB52-FC8D-0667-5DD4C2904898}"/>
              </a:ext>
            </a:extLst>
          </p:cNvPr>
          <p:cNvSpPr>
            <a:spLocks noGrp="1"/>
          </p:cNvSpPr>
          <p:nvPr>
            <p:ph type="body" sz="quarter" idx="28"/>
          </p:nvPr>
        </p:nvSpPr>
        <p:spPr>
          <a:xfrm>
            <a:off x="6102151" y="2667000"/>
            <a:ext cx="1620000" cy="2095500"/>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cs-CZ"/>
              <a:t>Po kliknutí můžete upravovat styly textu v předloze.</a:t>
            </a:r>
          </a:p>
        </p:txBody>
      </p:sp>
      <p:sp>
        <p:nvSpPr>
          <p:cNvPr id="21" name="Text Placeholder 9">
            <a:extLst>
              <a:ext uri="{FF2B5EF4-FFF2-40B4-BE49-F238E27FC236}">
                <a16:creationId xmlns:a16="http://schemas.microsoft.com/office/drawing/2014/main" id="{E0300071-C10F-73DE-516F-3A997209D34C}"/>
              </a:ext>
            </a:extLst>
          </p:cNvPr>
          <p:cNvSpPr>
            <a:spLocks noGrp="1"/>
          </p:cNvSpPr>
          <p:nvPr>
            <p:ph type="body" sz="quarter" idx="30"/>
          </p:nvPr>
        </p:nvSpPr>
        <p:spPr>
          <a:xfrm>
            <a:off x="8034667" y="2282973"/>
            <a:ext cx="1620000" cy="270000"/>
          </a:xfrm>
        </p:spPr>
        <p:txBody>
          <a:bodyP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cs-CZ"/>
              <a:t>Po kliknutí můžete upravovat styly textu v předloze.</a:t>
            </a:r>
          </a:p>
        </p:txBody>
      </p:sp>
      <p:sp>
        <p:nvSpPr>
          <p:cNvPr id="22" name="Text Placeholder 19">
            <a:extLst>
              <a:ext uri="{FF2B5EF4-FFF2-40B4-BE49-F238E27FC236}">
                <a16:creationId xmlns:a16="http://schemas.microsoft.com/office/drawing/2014/main" id="{ADAD04CC-D508-F0AA-6E8C-45D588BE7E49}"/>
              </a:ext>
            </a:extLst>
          </p:cNvPr>
          <p:cNvSpPr>
            <a:spLocks noGrp="1"/>
          </p:cNvSpPr>
          <p:nvPr>
            <p:ph type="body" sz="quarter" idx="31"/>
          </p:nvPr>
        </p:nvSpPr>
        <p:spPr>
          <a:xfrm>
            <a:off x="8034643" y="2667000"/>
            <a:ext cx="1620000" cy="2095500"/>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cs-CZ"/>
              <a:t>Po kliknutí můžete upravovat styly textu v předloze.</a:t>
            </a:r>
          </a:p>
        </p:txBody>
      </p:sp>
      <p:sp>
        <p:nvSpPr>
          <p:cNvPr id="31" name="Text Placeholder 9">
            <a:extLst>
              <a:ext uri="{FF2B5EF4-FFF2-40B4-BE49-F238E27FC236}">
                <a16:creationId xmlns:a16="http://schemas.microsoft.com/office/drawing/2014/main" id="{7F5921D6-64BE-2161-A143-2DD17980F619}"/>
              </a:ext>
            </a:extLst>
          </p:cNvPr>
          <p:cNvSpPr>
            <a:spLocks noGrp="1"/>
          </p:cNvSpPr>
          <p:nvPr>
            <p:ph type="body" sz="quarter" idx="32"/>
          </p:nvPr>
        </p:nvSpPr>
        <p:spPr>
          <a:xfrm>
            <a:off x="9967132" y="2282973"/>
            <a:ext cx="1620000" cy="270000"/>
          </a:xfrm>
        </p:spPr>
        <p:txBody>
          <a:bodyP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cs-CZ"/>
              <a:t>Po kliknutí můžete upravovat styly textu v předloze.</a:t>
            </a:r>
          </a:p>
        </p:txBody>
      </p:sp>
      <p:sp>
        <p:nvSpPr>
          <p:cNvPr id="32" name="Text Placeholder 19">
            <a:extLst>
              <a:ext uri="{FF2B5EF4-FFF2-40B4-BE49-F238E27FC236}">
                <a16:creationId xmlns:a16="http://schemas.microsoft.com/office/drawing/2014/main" id="{24C0D168-202E-E51B-E59E-8C97350E1781}"/>
              </a:ext>
            </a:extLst>
          </p:cNvPr>
          <p:cNvSpPr>
            <a:spLocks noGrp="1"/>
          </p:cNvSpPr>
          <p:nvPr>
            <p:ph type="body" sz="quarter" idx="33"/>
          </p:nvPr>
        </p:nvSpPr>
        <p:spPr>
          <a:xfrm>
            <a:off x="9967134" y="2667000"/>
            <a:ext cx="1620000" cy="2095500"/>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cs-CZ"/>
              <a:t>Po kliknutí můžete upravovat styly textu v předloze.</a:t>
            </a:r>
          </a:p>
        </p:txBody>
      </p:sp>
      <p:cxnSp>
        <p:nvCxnSpPr>
          <p:cNvPr id="34" name="Straight Connector 33">
            <a:extLst>
              <a:ext uri="{FF2B5EF4-FFF2-40B4-BE49-F238E27FC236}">
                <a16:creationId xmlns:a16="http://schemas.microsoft.com/office/drawing/2014/main" id="{C37B2904-10A6-C3A5-8D83-683C63BB01AF}"/>
              </a:ext>
            </a:extLst>
          </p:cNvPr>
          <p:cNvCxnSpPr>
            <a:cxnSpLocks/>
          </p:cNvCxnSpPr>
          <p:nvPr userDrawn="1"/>
        </p:nvCxnSpPr>
        <p:spPr>
          <a:xfrm>
            <a:off x="2240911" y="2282973"/>
            <a:ext cx="1620000"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5" name="Arrow: Chevron 34">
            <a:extLst>
              <a:ext uri="{FF2B5EF4-FFF2-40B4-BE49-F238E27FC236}">
                <a16:creationId xmlns:a16="http://schemas.microsoft.com/office/drawing/2014/main" id="{A47832D4-502D-A508-2B20-B5B27FE51634}"/>
              </a:ext>
            </a:extLst>
          </p:cNvPr>
          <p:cNvSpPr/>
          <p:nvPr userDrawn="1"/>
        </p:nvSpPr>
        <p:spPr>
          <a:xfrm>
            <a:off x="3917022"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8" name="Straight Connector 37">
            <a:extLst>
              <a:ext uri="{FF2B5EF4-FFF2-40B4-BE49-F238E27FC236}">
                <a16:creationId xmlns:a16="http://schemas.microsoft.com/office/drawing/2014/main" id="{7BD95FB1-1C25-533D-3CF4-8A51280DDBD0}"/>
              </a:ext>
            </a:extLst>
          </p:cNvPr>
          <p:cNvCxnSpPr>
            <a:cxnSpLocks/>
          </p:cNvCxnSpPr>
          <p:nvPr userDrawn="1"/>
        </p:nvCxnSpPr>
        <p:spPr>
          <a:xfrm>
            <a:off x="4169659" y="2282973"/>
            <a:ext cx="1620000"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9" name="Arrow: Chevron 38">
            <a:extLst>
              <a:ext uri="{FF2B5EF4-FFF2-40B4-BE49-F238E27FC236}">
                <a16:creationId xmlns:a16="http://schemas.microsoft.com/office/drawing/2014/main" id="{9D606AD1-4414-16B1-1215-97D7AFA56C9F}"/>
              </a:ext>
            </a:extLst>
          </p:cNvPr>
          <p:cNvSpPr/>
          <p:nvPr userDrawn="1"/>
        </p:nvSpPr>
        <p:spPr>
          <a:xfrm>
            <a:off x="5845770"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40" name="Straight Connector 39">
            <a:extLst>
              <a:ext uri="{FF2B5EF4-FFF2-40B4-BE49-F238E27FC236}">
                <a16:creationId xmlns:a16="http://schemas.microsoft.com/office/drawing/2014/main" id="{E5863BC1-2263-E713-9FF3-2640450DEF28}"/>
              </a:ext>
            </a:extLst>
          </p:cNvPr>
          <p:cNvCxnSpPr>
            <a:cxnSpLocks/>
          </p:cNvCxnSpPr>
          <p:nvPr userDrawn="1"/>
        </p:nvCxnSpPr>
        <p:spPr>
          <a:xfrm>
            <a:off x="6110598" y="2282973"/>
            <a:ext cx="1620000"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1" name="Arrow: Chevron 40">
            <a:extLst>
              <a:ext uri="{FF2B5EF4-FFF2-40B4-BE49-F238E27FC236}">
                <a16:creationId xmlns:a16="http://schemas.microsoft.com/office/drawing/2014/main" id="{6379909B-399A-153E-493D-37296869A7F0}"/>
              </a:ext>
            </a:extLst>
          </p:cNvPr>
          <p:cNvSpPr/>
          <p:nvPr userDrawn="1"/>
        </p:nvSpPr>
        <p:spPr>
          <a:xfrm>
            <a:off x="7786709"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42" name="Straight Connector 41">
            <a:extLst>
              <a:ext uri="{FF2B5EF4-FFF2-40B4-BE49-F238E27FC236}">
                <a16:creationId xmlns:a16="http://schemas.microsoft.com/office/drawing/2014/main" id="{EF6449C8-F3AF-7E2E-BAA8-72A82AE89478}"/>
              </a:ext>
            </a:extLst>
          </p:cNvPr>
          <p:cNvCxnSpPr>
            <a:cxnSpLocks/>
          </p:cNvCxnSpPr>
          <p:nvPr userDrawn="1"/>
        </p:nvCxnSpPr>
        <p:spPr>
          <a:xfrm>
            <a:off x="8034643" y="2282973"/>
            <a:ext cx="1620000"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3" name="Arrow: Chevron 42">
            <a:extLst>
              <a:ext uri="{FF2B5EF4-FFF2-40B4-BE49-F238E27FC236}">
                <a16:creationId xmlns:a16="http://schemas.microsoft.com/office/drawing/2014/main" id="{87196DB2-5D1E-4430-FA42-A39FC745E121}"/>
              </a:ext>
            </a:extLst>
          </p:cNvPr>
          <p:cNvSpPr/>
          <p:nvPr userDrawn="1"/>
        </p:nvSpPr>
        <p:spPr>
          <a:xfrm>
            <a:off x="9710754"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44" name="Straight Connector 43">
            <a:extLst>
              <a:ext uri="{FF2B5EF4-FFF2-40B4-BE49-F238E27FC236}">
                <a16:creationId xmlns:a16="http://schemas.microsoft.com/office/drawing/2014/main" id="{24E529B4-EB17-A0EB-9305-743BF2013A0A}"/>
              </a:ext>
            </a:extLst>
          </p:cNvPr>
          <p:cNvCxnSpPr>
            <a:cxnSpLocks/>
          </p:cNvCxnSpPr>
          <p:nvPr userDrawn="1"/>
        </p:nvCxnSpPr>
        <p:spPr>
          <a:xfrm>
            <a:off x="9971673" y="2282973"/>
            <a:ext cx="1620000"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5" name="Arrow: Chevron 44">
            <a:extLst>
              <a:ext uri="{FF2B5EF4-FFF2-40B4-BE49-F238E27FC236}">
                <a16:creationId xmlns:a16="http://schemas.microsoft.com/office/drawing/2014/main" id="{A892BA53-DD7A-BDD3-32D9-49FC10D5A1CE}"/>
              </a:ext>
            </a:extLst>
          </p:cNvPr>
          <p:cNvSpPr/>
          <p:nvPr userDrawn="1"/>
        </p:nvSpPr>
        <p:spPr>
          <a:xfrm>
            <a:off x="11647784"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12662453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Generic cover with supergraphic_3">
    <p:spTree>
      <p:nvGrpSpPr>
        <p:cNvPr id="1" name=""/>
        <p:cNvGrpSpPr/>
        <p:nvPr/>
      </p:nvGrpSpPr>
      <p:grpSpPr>
        <a:xfrm>
          <a:off x="0" y="0"/>
          <a:ext cx="0" cy="0"/>
          <a:chOff x="0" y="0"/>
          <a:chExt cx="0" cy="0"/>
        </a:xfrm>
      </p:grpSpPr>
      <p:pic>
        <p:nvPicPr>
          <p:cNvPr id="12" name="Picture 11" descr="A close up of a building&#10;&#10;Description automatically generated">
            <a:extLst>
              <a:ext uri="{FF2B5EF4-FFF2-40B4-BE49-F238E27FC236}">
                <a16:creationId xmlns:a16="http://schemas.microsoft.com/office/drawing/2014/main" id="{4B64D943-7426-9A0C-37E7-D0300DE75A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304800"/>
            <a:ext cx="11581200" cy="3881177"/>
          </a:xfrm>
          <a:prstGeom prst="rect">
            <a:avLst/>
          </a:prstGeom>
        </p:spPr>
      </p:pic>
      <p:sp>
        <p:nvSpPr>
          <p:cNvPr id="6" name="Parallelogram 5">
            <a:extLst>
              <a:ext uri="{FF2B5EF4-FFF2-40B4-BE49-F238E27FC236}">
                <a16:creationId xmlns:a16="http://schemas.microsoft.com/office/drawing/2014/main" id="{DAC8CF58-87D3-60FA-5AFF-B4440AA8CB89}"/>
              </a:ext>
            </a:extLst>
          </p:cNvPr>
          <p:cNvSpPr/>
          <p:nvPr userDrawn="1"/>
        </p:nvSpPr>
        <p:spPr>
          <a:xfrm>
            <a:off x="5314989" y="304800"/>
            <a:ext cx="3780186" cy="3880800"/>
          </a:xfrm>
          <a:prstGeom prst="parallelogram">
            <a:avLst>
              <a:gd name="adj" fmla="val 34323"/>
            </a:avLst>
          </a:prstGeom>
          <a:solidFill>
            <a:schemeClr val="bg1">
              <a:alpha val="126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947878-4CC5-2F38-EC5C-CE288DFC692B}"/>
              </a:ext>
            </a:extLst>
          </p:cNvPr>
          <p:cNvSpPr>
            <a:spLocks noGrp="1"/>
          </p:cNvSpPr>
          <p:nvPr>
            <p:ph type="ctrTitle" hasCustomPrompt="1"/>
          </p:nvPr>
        </p:nvSpPr>
        <p:spPr>
          <a:xfrm>
            <a:off x="306000" y="4550400"/>
            <a:ext cx="11581200" cy="360000"/>
          </a:xfrm>
        </p:spPr>
        <p:txBody>
          <a:bodyPr anchor="ctr"/>
          <a:lstStyle>
            <a:lvl1pPr algn="l">
              <a:defRPr sz="2400"/>
            </a:lvl1pPr>
          </a:lstStyle>
          <a:p>
            <a:r>
              <a:rPr lang="en-US" dirty="0"/>
              <a:t>Title</a:t>
            </a:r>
            <a:endParaRPr lang="en-GB" dirty="0"/>
          </a:p>
        </p:txBody>
      </p:sp>
      <p:sp>
        <p:nvSpPr>
          <p:cNvPr id="3" name="Subtitle 2">
            <a:extLst>
              <a:ext uri="{FF2B5EF4-FFF2-40B4-BE49-F238E27FC236}">
                <a16:creationId xmlns:a16="http://schemas.microsoft.com/office/drawing/2014/main" id="{FC404444-F2E0-6C9C-4C6D-05AB61391266}"/>
              </a:ext>
            </a:extLst>
          </p:cNvPr>
          <p:cNvSpPr>
            <a:spLocks noGrp="1"/>
          </p:cNvSpPr>
          <p:nvPr>
            <p:ph type="subTitle" idx="1" hasCustomPrompt="1"/>
          </p:nvPr>
        </p:nvSpPr>
        <p:spPr>
          <a:xfrm>
            <a:off x="306000" y="4910400"/>
            <a:ext cx="11581200" cy="360000"/>
          </a:xfrm>
        </p:spPr>
        <p:txBody>
          <a:bodyPr/>
          <a:lstStyle>
            <a:lvl1pPr marL="0" indent="0" algn="l">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endParaRPr lang="en-GB" dirty="0"/>
          </a:p>
        </p:txBody>
      </p:sp>
      <p:sp>
        <p:nvSpPr>
          <p:cNvPr id="11" name="Text Placeholder 10">
            <a:extLst>
              <a:ext uri="{FF2B5EF4-FFF2-40B4-BE49-F238E27FC236}">
                <a16:creationId xmlns:a16="http://schemas.microsoft.com/office/drawing/2014/main" id="{A4795539-9F7B-3A76-36CE-3A8633FDF0EB}"/>
              </a:ext>
            </a:extLst>
          </p:cNvPr>
          <p:cNvSpPr>
            <a:spLocks noGrp="1"/>
          </p:cNvSpPr>
          <p:nvPr>
            <p:ph type="body" sz="quarter" idx="11" hasCustomPrompt="1"/>
          </p:nvPr>
        </p:nvSpPr>
        <p:spPr>
          <a:xfrm>
            <a:off x="306000" y="6249600"/>
            <a:ext cx="9000000" cy="360000"/>
          </a:xfrm>
        </p:spPr>
        <p:txBody>
          <a:bodyPr/>
          <a:lstStyle>
            <a:lvl1pPr marL="0" indent="0">
              <a:buNone/>
              <a:defRPr sz="2000">
                <a:solidFill>
                  <a:schemeClr val="tx1"/>
                </a:solidFill>
              </a:defRPr>
            </a:lvl1pPr>
          </a:lstStyle>
          <a:p>
            <a:pPr lvl="0"/>
            <a:r>
              <a:rPr lang="en-US" dirty="0"/>
              <a:t>Name, Date, Year</a:t>
            </a:r>
            <a:endParaRPr lang="en-GB" dirty="0"/>
          </a:p>
        </p:txBody>
      </p:sp>
      <p:pic>
        <p:nvPicPr>
          <p:cNvPr id="7" name="Grafik 11">
            <a:extLst>
              <a:ext uri="{FF2B5EF4-FFF2-40B4-BE49-F238E27FC236}">
                <a16:creationId xmlns:a16="http://schemas.microsoft.com/office/drawing/2014/main" id="{C52FB589-AB96-30BA-0605-35975BE8B0E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11963" y="6164039"/>
            <a:ext cx="1080000" cy="454961"/>
          </a:xfrm>
          <a:prstGeom prst="rect">
            <a:avLst/>
          </a:prstGeom>
        </p:spPr>
      </p:pic>
    </p:spTree>
    <p:extLst>
      <p:ext uri="{BB962C8B-B14F-4D97-AF65-F5344CB8AC3E}">
        <p14:creationId xmlns:p14="http://schemas.microsoft.com/office/powerpoint/2010/main" val="3340743247"/>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Outro - white backgroun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D19440D8-36C8-9F20-5BE6-5D024AE51BA0}"/>
              </a:ext>
            </a:extLst>
          </p:cNvPr>
          <p:cNvSpPr txBox="1"/>
          <p:nvPr userDrawn="1"/>
        </p:nvSpPr>
        <p:spPr>
          <a:xfrm>
            <a:off x="304800" y="298800"/>
            <a:ext cx="1061188" cy="296081"/>
          </a:xfrm>
          <a:prstGeom prst="rect">
            <a:avLst/>
          </a:prstGeom>
          <a:noFill/>
        </p:spPr>
        <p:txBody>
          <a:bodyPr wrap="none" lIns="0" rIns="0" rtlCol="0" anchor="ctr">
            <a:noAutofit/>
          </a:bodyPr>
          <a:lstStyle/>
          <a:p>
            <a:r>
              <a:rPr lang="en-GB" sz="2400" dirty="0"/>
              <a:t>Contact</a:t>
            </a:r>
          </a:p>
        </p:txBody>
      </p:sp>
      <p:sp>
        <p:nvSpPr>
          <p:cNvPr id="9" name="Content Placeholder 8">
            <a:extLst>
              <a:ext uri="{FF2B5EF4-FFF2-40B4-BE49-F238E27FC236}">
                <a16:creationId xmlns:a16="http://schemas.microsoft.com/office/drawing/2014/main" id="{3638F8DD-BEC9-6467-0409-DEAA51E30C84}"/>
              </a:ext>
            </a:extLst>
          </p:cNvPr>
          <p:cNvSpPr>
            <a:spLocks noGrp="1"/>
          </p:cNvSpPr>
          <p:nvPr>
            <p:ph sz="quarter" idx="10"/>
          </p:nvPr>
        </p:nvSpPr>
        <p:spPr>
          <a:xfrm>
            <a:off x="304799" y="1729024"/>
            <a:ext cx="7558158" cy="2520000"/>
          </a:xfrm>
        </p:spPr>
        <p:txBody>
          <a:bodyPr tIns="0" numCol="2" spcCol="288000"/>
          <a:lstStyle>
            <a:lvl1pPr marL="0" indent="0">
              <a:spcAft>
                <a:spcPts val="0"/>
              </a:spcAft>
              <a:buNone/>
              <a:defRPr sz="1000" b="1"/>
            </a:lvl1pPr>
            <a:lvl2pPr marL="0" indent="0">
              <a:spcAft>
                <a:spcPts val="0"/>
              </a:spcAft>
              <a:buNone/>
              <a:defRPr sz="1000"/>
            </a:lvl2pPr>
            <a:lvl3pPr marL="357188" indent="0">
              <a:spcAft>
                <a:spcPts val="0"/>
              </a:spcAft>
              <a:buNone/>
              <a:defRPr sz="1000"/>
            </a:lvl3pPr>
            <a:lvl4pPr marL="534988" indent="0">
              <a:spcAft>
                <a:spcPts val="0"/>
              </a:spcAft>
              <a:buNone/>
              <a:defRPr sz="1000"/>
            </a:lvl4pPr>
            <a:lvl5pPr marL="715963" indent="0">
              <a:spcAft>
                <a:spcPts val="0"/>
              </a:spcAft>
              <a:buNone/>
              <a:defRPr sz="1000"/>
            </a:lvl5pPr>
          </a:lstStyle>
          <a:p>
            <a:pPr lvl="0"/>
            <a:r>
              <a:rPr lang="cs-CZ"/>
              <a:t>Po kliknutí můžete upravovat styly textu v předloze.</a:t>
            </a:r>
          </a:p>
          <a:p>
            <a:pPr lvl="1"/>
            <a:r>
              <a:rPr lang="cs-CZ"/>
              <a:t>Druhá úroveň</a:t>
            </a:r>
          </a:p>
        </p:txBody>
      </p:sp>
      <p:sp>
        <p:nvSpPr>
          <p:cNvPr id="11" name="TextBox 10">
            <a:extLst>
              <a:ext uri="{FF2B5EF4-FFF2-40B4-BE49-F238E27FC236}">
                <a16:creationId xmlns:a16="http://schemas.microsoft.com/office/drawing/2014/main" id="{1E5C39CC-12F0-243C-E79C-57F054AE9789}"/>
              </a:ext>
            </a:extLst>
          </p:cNvPr>
          <p:cNvSpPr txBox="1"/>
          <p:nvPr userDrawn="1"/>
        </p:nvSpPr>
        <p:spPr>
          <a:xfrm>
            <a:off x="304799" y="4536000"/>
            <a:ext cx="7558158" cy="1137600"/>
          </a:xfrm>
          <a:prstGeom prst="rect">
            <a:avLst/>
          </a:prstGeom>
          <a:noFill/>
        </p:spPr>
        <p:txBody>
          <a:bodyPr wrap="square" lIns="0" tIns="0" rIns="0" bIns="0" numCol="1" spcCol="144000" rtlCol="0">
            <a:noAutofit/>
          </a:bodyPr>
          <a:lstStyle/>
          <a:p>
            <a:pPr>
              <a:lnSpc>
                <a:spcPct val="107000"/>
              </a:lnSpc>
              <a:spcAft>
                <a:spcPts val="800"/>
              </a:spcAft>
            </a:pPr>
            <a:r>
              <a:rPr lang="en-GB" sz="1000" kern="100" spc="-10" baseline="0" dirty="0">
                <a:effectLst/>
                <a:latin typeface="+mj-lt"/>
                <a:ea typeface="Aptos" panose="020B0004020202020204" pitchFamily="34" charset="0"/>
                <a:cs typeface="Times New Roman" panose="02020603050405020304" pitchFamily="18" charset="0"/>
              </a:rPr>
              <a:t>The contents of this document are confidential and not for distribution to anyone other than the recipients. Disclosure to third parties cannot be made without the prior written consent of [</a:t>
            </a:r>
            <a:r>
              <a:rPr lang="en-GB" sz="1000" kern="100" spc="-10" baseline="0" dirty="0" err="1">
                <a:effectLst/>
                <a:latin typeface="+mj-lt"/>
                <a:ea typeface="Aptos" panose="020B0004020202020204" pitchFamily="34" charset="0"/>
                <a:cs typeface="Times New Roman" panose="02020603050405020304" pitchFamily="18" charset="0"/>
              </a:rPr>
              <a:t>Forvis</a:t>
            </a:r>
            <a:r>
              <a:rPr lang="en-GB" sz="1000" kern="100" spc="-10" baseline="0" dirty="0">
                <a:effectLst/>
                <a:latin typeface="+mj-lt"/>
                <a:ea typeface="Aptos" panose="020B0004020202020204" pitchFamily="34" charset="0"/>
                <a:cs typeface="Times New Roman" panose="02020603050405020304" pitchFamily="18" charset="0"/>
              </a:rPr>
              <a:t> Mazars xxx : adapt for legal entity].</a:t>
            </a:r>
          </a:p>
        </p:txBody>
      </p:sp>
      <p:sp>
        <p:nvSpPr>
          <p:cNvPr id="2" name="TextBox 1">
            <a:extLst>
              <a:ext uri="{FF2B5EF4-FFF2-40B4-BE49-F238E27FC236}">
                <a16:creationId xmlns:a16="http://schemas.microsoft.com/office/drawing/2014/main" id="{31154649-4A4B-29E4-6982-D75D679FBBB3}"/>
              </a:ext>
            </a:extLst>
          </p:cNvPr>
          <p:cNvSpPr txBox="1"/>
          <p:nvPr userDrawn="1"/>
        </p:nvSpPr>
        <p:spPr>
          <a:xfrm>
            <a:off x="304800" y="1260000"/>
            <a:ext cx="3268869" cy="369332"/>
          </a:xfrm>
          <a:prstGeom prst="rect">
            <a:avLst/>
          </a:prstGeom>
          <a:noFill/>
        </p:spPr>
        <p:txBody>
          <a:bodyPr wrap="square" lIns="0" rIns="0" rtlCol="0">
            <a:spAutoFit/>
          </a:bodyPr>
          <a:lstStyle/>
          <a:p>
            <a:r>
              <a:rPr lang="en-GB" b="1" dirty="0" err="1"/>
              <a:t>Forvis</a:t>
            </a:r>
            <a:r>
              <a:rPr lang="en-GB" b="1" dirty="0"/>
              <a:t> Mazars</a:t>
            </a:r>
          </a:p>
        </p:txBody>
      </p:sp>
      <p:sp>
        <p:nvSpPr>
          <p:cNvPr id="5" name="TextBox 4">
            <a:extLst>
              <a:ext uri="{FF2B5EF4-FFF2-40B4-BE49-F238E27FC236}">
                <a16:creationId xmlns:a16="http://schemas.microsoft.com/office/drawing/2014/main" id="{7D67CEAA-8DDD-841F-D884-3A662B0ADE62}"/>
              </a:ext>
            </a:extLst>
          </p:cNvPr>
          <p:cNvSpPr txBox="1"/>
          <p:nvPr userDrawn="1"/>
        </p:nvSpPr>
        <p:spPr>
          <a:xfrm>
            <a:off x="8194261" y="298800"/>
            <a:ext cx="1496051" cy="296081"/>
          </a:xfrm>
          <a:prstGeom prst="rect">
            <a:avLst/>
          </a:prstGeom>
          <a:noFill/>
        </p:spPr>
        <p:txBody>
          <a:bodyPr wrap="none" lIns="0" rIns="0" rtlCol="0" anchor="ctr">
            <a:noAutofit/>
          </a:bodyPr>
          <a:lstStyle/>
          <a:p>
            <a:r>
              <a:rPr lang="en-GB" sz="2400" dirty="0">
                <a:solidFill>
                  <a:schemeClr val="tx1"/>
                </a:solidFill>
              </a:rPr>
              <a:t>Follow us</a:t>
            </a:r>
          </a:p>
        </p:txBody>
      </p:sp>
      <p:sp>
        <p:nvSpPr>
          <p:cNvPr id="3" name="Footer Placeholder 4">
            <a:extLst>
              <a:ext uri="{FF2B5EF4-FFF2-40B4-BE49-F238E27FC236}">
                <a16:creationId xmlns:a16="http://schemas.microsoft.com/office/drawing/2014/main" id="{66085AAD-F041-418D-E93F-40C28A0BF92D}"/>
              </a:ext>
            </a:extLst>
          </p:cNvPr>
          <p:cNvSpPr txBox="1">
            <a:spLocks/>
          </p:cNvSpPr>
          <p:nvPr userDrawn="1"/>
        </p:nvSpPr>
        <p:spPr>
          <a:xfrm>
            <a:off x="304799" y="5585255"/>
            <a:ext cx="3268869" cy="270000"/>
          </a:xfrm>
          <a:prstGeom prst="rect">
            <a:avLst/>
          </a:prstGeom>
        </p:spPr>
        <p:txBody>
          <a:bodyPr vert="horz" lIns="0" tIns="45720" rIns="0" bIns="45720" rtlCol="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000" noProof="0" dirty="0">
                <a:solidFill>
                  <a:schemeClr val="tx1"/>
                </a:solidFill>
              </a:rPr>
              <a:t>© </a:t>
            </a:r>
            <a:r>
              <a:rPr lang="en-GB" sz="1000" noProof="0" dirty="0" err="1">
                <a:solidFill>
                  <a:schemeClr val="tx1"/>
                </a:solidFill>
              </a:rPr>
              <a:t>Forvis</a:t>
            </a:r>
            <a:r>
              <a:rPr lang="en-GB" sz="1000" noProof="0" dirty="0">
                <a:solidFill>
                  <a:schemeClr val="tx1"/>
                </a:solidFill>
              </a:rPr>
              <a:t> Mazars 2024. All rights reserved.</a:t>
            </a:r>
          </a:p>
        </p:txBody>
      </p:sp>
      <p:sp>
        <p:nvSpPr>
          <p:cNvPr id="6" name="TextBox 5">
            <a:extLst>
              <a:ext uri="{FF2B5EF4-FFF2-40B4-BE49-F238E27FC236}">
                <a16:creationId xmlns:a16="http://schemas.microsoft.com/office/drawing/2014/main" id="{E01D5AA6-5D4D-16BA-3C98-BE0A3B18F8B9}"/>
              </a:ext>
            </a:extLst>
          </p:cNvPr>
          <p:cNvSpPr txBox="1"/>
          <p:nvPr userDrawn="1"/>
        </p:nvSpPr>
        <p:spPr>
          <a:xfrm>
            <a:off x="8194261" y="1258888"/>
            <a:ext cx="3692939" cy="3077766"/>
          </a:xfrm>
          <a:prstGeom prst="rect">
            <a:avLst/>
          </a:prstGeom>
          <a:noFill/>
        </p:spPr>
        <p:txBody>
          <a:bodyPr wrap="square" lIns="0" tIns="0" rIns="0" bIns="0" rtlCol="0">
            <a:noAutofit/>
          </a:bodyPr>
          <a:lstStyle/>
          <a:p>
            <a:r>
              <a:rPr lang="en-GB" sz="1400" b="1" dirty="0">
                <a:solidFill>
                  <a:schemeClr val="tx1"/>
                </a:solidFill>
              </a:rPr>
              <a:t>LinkedIn:</a:t>
            </a:r>
          </a:p>
          <a:p>
            <a:endParaRPr lang="en-GB" sz="1400" b="1" dirty="0">
              <a:solidFill>
                <a:schemeClr val="tx1"/>
              </a:solidFill>
            </a:endParaRPr>
          </a:p>
          <a:p>
            <a:r>
              <a:rPr lang="en-GB" sz="1400" b="1" dirty="0">
                <a:solidFill>
                  <a:schemeClr val="tx1"/>
                </a:solidFill>
              </a:rPr>
              <a:t>Twitter:</a:t>
            </a:r>
          </a:p>
          <a:p>
            <a:endParaRPr lang="en-GB" sz="1400" b="1" dirty="0">
              <a:solidFill>
                <a:schemeClr val="tx1"/>
              </a:solidFill>
            </a:endParaRPr>
          </a:p>
          <a:p>
            <a:r>
              <a:rPr lang="en-GB" sz="1400" b="1" dirty="0">
                <a:solidFill>
                  <a:schemeClr val="tx1"/>
                </a:solidFill>
              </a:rPr>
              <a:t>Facebook:</a:t>
            </a:r>
          </a:p>
          <a:p>
            <a:endParaRPr lang="en-GB" sz="1400" b="1" dirty="0">
              <a:solidFill>
                <a:schemeClr val="tx1"/>
              </a:solidFill>
            </a:endParaRPr>
          </a:p>
          <a:p>
            <a:r>
              <a:rPr lang="en-GB" sz="1400" b="1" dirty="0">
                <a:solidFill>
                  <a:schemeClr val="tx1"/>
                </a:solidFill>
              </a:rPr>
              <a:t>Instagram:</a:t>
            </a:r>
          </a:p>
          <a:p>
            <a:endParaRPr lang="en-GB" sz="1400" b="1" dirty="0">
              <a:solidFill>
                <a:schemeClr val="tx1"/>
              </a:solidFill>
            </a:endParaRPr>
          </a:p>
          <a:p>
            <a:r>
              <a:rPr lang="en-GB" sz="1400" b="1" dirty="0">
                <a:solidFill>
                  <a:schemeClr val="tx1"/>
                </a:solidFill>
              </a:rPr>
              <a:t>WeChat:</a:t>
            </a:r>
          </a:p>
          <a:p>
            <a:pPr>
              <a:spcAft>
                <a:spcPts val="1200"/>
              </a:spcAft>
            </a:pPr>
            <a:r>
              <a:rPr lang="en-GB" sz="1400" b="0" dirty="0">
                <a:solidFill>
                  <a:schemeClr val="tx1"/>
                </a:solidFill>
              </a:rPr>
              <a:t>ID</a:t>
            </a:r>
          </a:p>
          <a:p>
            <a:pPr>
              <a:spcAft>
                <a:spcPts val="1200"/>
              </a:spcAft>
            </a:pPr>
            <a:r>
              <a:rPr lang="en-GB" sz="1400" b="1" dirty="0">
                <a:solidFill>
                  <a:schemeClr val="tx1"/>
                </a:solidFill>
              </a:rPr>
              <a:t>Find out more at www.forvismazars.com</a:t>
            </a:r>
          </a:p>
        </p:txBody>
      </p:sp>
      <p:pic>
        <p:nvPicPr>
          <p:cNvPr id="7" name="Grafik 11">
            <a:extLst>
              <a:ext uri="{FF2B5EF4-FFF2-40B4-BE49-F238E27FC236}">
                <a16:creationId xmlns:a16="http://schemas.microsoft.com/office/drawing/2014/main" id="{2C9958C5-E39D-73D3-13D6-5B4E243D2A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1963" y="6164039"/>
            <a:ext cx="1080000" cy="454961"/>
          </a:xfrm>
          <a:prstGeom prst="rect">
            <a:avLst/>
          </a:prstGeom>
        </p:spPr>
      </p:pic>
    </p:spTree>
    <p:extLst>
      <p:ext uri="{BB962C8B-B14F-4D97-AF65-F5344CB8AC3E}">
        <p14:creationId xmlns:p14="http://schemas.microsoft.com/office/powerpoint/2010/main" val="120194620"/>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guide id="2" orient="horz" pos="4170" userDrawn="1">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Outro - true blue background">
    <p:bg>
      <p:bgPr>
        <a:solidFill>
          <a:schemeClr val="tx2"/>
        </a:solidFill>
        <a:effectLst/>
      </p:bgPr>
    </p:bg>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D19440D8-36C8-9F20-5BE6-5D024AE51BA0}"/>
              </a:ext>
            </a:extLst>
          </p:cNvPr>
          <p:cNvSpPr txBox="1"/>
          <p:nvPr userDrawn="1"/>
        </p:nvSpPr>
        <p:spPr>
          <a:xfrm>
            <a:off x="304800" y="298800"/>
            <a:ext cx="1061188" cy="296081"/>
          </a:xfrm>
          <a:prstGeom prst="rect">
            <a:avLst/>
          </a:prstGeom>
          <a:noFill/>
        </p:spPr>
        <p:txBody>
          <a:bodyPr wrap="none" lIns="0" rIns="0" rtlCol="0" anchor="ctr">
            <a:noAutofit/>
          </a:bodyPr>
          <a:lstStyle/>
          <a:p>
            <a:r>
              <a:rPr lang="en-GB" sz="2400" dirty="0">
                <a:solidFill>
                  <a:schemeClr val="bg1"/>
                </a:solidFill>
              </a:rPr>
              <a:t>Contact</a:t>
            </a:r>
          </a:p>
        </p:txBody>
      </p:sp>
      <p:sp>
        <p:nvSpPr>
          <p:cNvPr id="2" name="TextBox 1">
            <a:extLst>
              <a:ext uri="{FF2B5EF4-FFF2-40B4-BE49-F238E27FC236}">
                <a16:creationId xmlns:a16="http://schemas.microsoft.com/office/drawing/2014/main" id="{31154649-4A4B-29E4-6982-D75D679FBBB3}"/>
              </a:ext>
            </a:extLst>
          </p:cNvPr>
          <p:cNvSpPr txBox="1"/>
          <p:nvPr userDrawn="1"/>
        </p:nvSpPr>
        <p:spPr>
          <a:xfrm>
            <a:off x="304800" y="1260000"/>
            <a:ext cx="3268869" cy="369332"/>
          </a:xfrm>
          <a:prstGeom prst="rect">
            <a:avLst/>
          </a:prstGeom>
          <a:noFill/>
        </p:spPr>
        <p:txBody>
          <a:bodyPr wrap="square" lIns="0" rIns="0" rtlCol="0">
            <a:spAutoFit/>
          </a:bodyPr>
          <a:lstStyle/>
          <a:p>
            <a:r>
              <a:rPr lang="en-GB" b="1" dirty="0" err="1">
                <a:solidFill>
                  <a:schemeClr val="bg1"/>
                </a:solidFill>
              </a:rPr>
              <a:t>Forvis</a:t>
            </a:r>
            <a:r>
              <a:rPr lang="en-GB" b="1" dirty="0">
                <a:solidFill>
                  <a:schemeClr val="bg1"/>
                </a:solidFill>
              </a:rPr>
              <a:t> Mazars</a:t>
            </a:r>
          </a:p>
        </p:txBody>
      </p:sp>
      <p:sp>
        <p:nvSpPr>
          <p:cNvPr id="6" name="Content Placeholder 8">
            <a:extLst>
              <a:ext uri="{FF2B5EF4-FFF2-40B4-BE49-F238E27FC236}">
                <a16:creationId xmlns:a16="http://schemas.microsoft.com/office/drawing/2014/main" id="{8B826133-DF9C-4AE4-3625-4928FA7CBA37}"/>
              </a:ext>
            </a:extLst>
          </p:cNvPr>
          <p:cNvSpPr>
            <a:spLocks noGrp="1"/>
          </p:cNvSpPr>
          <p:nvPr>
            <p:ph sz="quarter" idx="10"/>
          </p:nvPr>
        </p:nvSpPr>
        <p:spPr>
          <a:xfrm>
            <a:off x="304799" y="1729024"/>
            <a:ext cx="7558158" cy="2520000"/>
          </a:xfrm>
        </p:spPr>
        <p:txBody>
          <a:bodyPr tIns="0" numCol="2" spcCol="288000"/>
          <a:lstStyle>
            <a:lvl1pPr marL="0" indent="0">
              <a:spcAft>
                <a:spcPts val="0"/>
              </a:spcAft>
              <a:buNone/>
              <a:defRPr sz="1000" b="1">
                <a:solidFill>
                  <a:schemeClr val="bg1"/>
                </a:solidFill>
              </a:defRPr>
            </a:lvl1pPr>
            <a:lvl2pPr marL="0" indent="0">
              <a:spcAft>
                <a:spcPts val="0"/>
              </a:spcAft>
              <a:buNone/>
              <a:defRPr sz="1000">
                <a:solidFill>
                  <a:schemeClr val="bg1"/>
                </a:solidFill>
              </a:defRPr>
            </a:lvl2pPr>
            <a:lvl3pPr marL="357188" indent="0">
              <a:spcAft>
                <a:spcPts val="0"/>
              </a:spcAft>
              <a:buNone/>
              <a:defRPr sz="1000"/>
            </a:lvl3pPr>
            <a:lvl4pPr marL="534988" indent="0">
              <a:spcAft>
                <a:spcPts val="0"/>
              </a:spcAft>
              <a:buNone/>
              <a:defRPr sz="1000"/>
            </a:lvl4pPr>
            <a:lvl5pPr marL="715963" indent="0">
              <a:spcAft>
                <a:spcPts val="0"/>
              </a:spcAft>
              <a:buNone/>
              <a:defRPr sz="1000"/>
            </a:lvl5pPr>
          </a:lstStyle>
          <a:p>
            <a:pPr lvl="0"/>
            <a:r>
              <a:rPr lang="cs-CZ"/>
              <a:t>Po kliknutí můžete upravovat styly textu v předloze.</a:t>
            </a:r>
          </a:p>
          <a:p>
            <a:pPr lvl="1"/>
            <a:r>
              <a:rPr lang="cs-CZ"/>
              <a:t>Druhá úroveň</a:t>
            </a:r>
          </a:p>
        </p:txBody>
      </p:sp>
      <p:sp>
        <p:nvSpPr>
          <p:cNvPr id="4" name="TextBox 3">
            <a:extLst>
              <a:ext uri="{FF2B5EF4-FFF2-40B4-BE49-F238E27FC236}">
                <a16:creationId xmlns:a16="http://schemas.microsoft.com/office/drawing/2014/main" id="{33A6B847-F006-2430-42BA-AE0EB44FAF6F}"/>
              </a:ext>
            </a:extLst>
          </p:cNvPr>
          <p:cNvSpPr txBox="1"/>
          <p:nvPr userDrawn="1"/>
        </p:nvSpPr>
        <p:spPr>
          <a:xfrm>
            <a:off x="8194261" y="298800"/>
            <a:ext cx="1496051" cy="296081"/>
          </a:xfrm>
          <a:prstGeom prst="rect">
            <a:avLst/>
          </a:prstGeom>
          <a:noFill/>
        </p:spPr>
        <p:txBody>
          <a:bodyPr wrap="none" lIns="0" rIns="0" rtlCol="0" anchor="ctr">
            <a:noAutofit/>
          </a:bodyPr>
          <a:lstStyle/>
          <a:p>
            <a:r>
              <a:rPr lang="en-GB" sz="2400" dirty="0">
                <a:solidFill>
                  <a:schemeClr val="bg1"/>
                </a:solidFill>
              </a:rPr>
              <a:t>Follow us</a:t>
            </a:r>
          </a:p>
        </p:txBody>
      </p:sp>
      <p:sp>
        <p:nvSpPr>
          <p:cNvPr id="3" name="TextBox 2">
            <a:extLst>
              <a:ext uri="{FF2B5EF4-FFF2-40B4-BE49-F238E27FC236}">
                <a16:creationId xmlns:a16="http://schemas.microsoft.com/office/drawing/2014/main" id="{275B74B9-4873-9050-8CCB-54EB5DFBF042}"/>
              </a:ext>
            </a:extLst>
          </p:cNvPr>
          <p:cNvSpPr txBox="1"/>
          <p:nvPr userDrawn="1"/>
        </p:nvSpPr>
        <p:spPr>
          <a:xfrm>
            <a:off x="304799" y="4536000"/>
            <a:ext cx="7663544" cy="1137600"/>
          </a:xfrm>
          <a:prstGeom prst="rect">
            <a:avLst/>
          </a:prstGeom>
          <a:noFill/>
        </p:spPr>
        <p:txBody>
          <a:bodyPr wrap="square" lIns="0" tIns="0" rIns="0" bIns="0" numCol="1" spcCol="144000" rtlCol="0">
            <a:noAutofit/>
          </a:bodyPr>
          <a:lstStyle/>
          <a:p>
            <a:pPr>
              <a:lnSpc>
                <a:spcPct val="107000"/>
              </a:lnSpc>
              <a:spcAft>
                <a:spcPts val="800"/>
              </a:spcAft>
            </a:pPr>
            <a:r>
              <a:rPr lang="en-GB" sz="1000" kern="100" spc="-10" baseline="0" dirty="0">
                <a:solidFill>
                  <a:schemeClr val="bg1"/>
                </a:solidFill>
                <a:effectLst/>
                <a:latin typeface="+mj-lt"/>
                <a:ea typeface="Aptos" panose="020B0004020202020204" pitchFamily="34" charset="0"/>
                <a:cs typeface="Times New Roman" panose="02020603050405020304" pitchFamily="18" charset="0"/>
              </a:rPr>
              <a:t>The contents of this document are confidential and not for distribution to anyone other than the recipients. Disclosure to third parties cannot be made without the prior written consent of [</a:t>
            </a:r>
            <a:r>
              <a:rPr lang="en-GB" sz="1000" kern="100" spc="-10" baseline="0" dirty="0" err="1">
                <a:solidFill>
                  <a:schemeClr val="bg1"/>
                </a:solidFill>
                <a:effectLst/>
                <a:latin typeface="+mj-lt"/>
                <a:ea typeface="Aptos" panose="020B0004020202020204" pitchFamily="34" charset="0"/>
                <a:cs typeface="Times New Roman" panose="02020603050405020304" pitchFamily="18" charset="0"/>
              </a:rPr>
              <a:t>Forvis</a:t>
            </a:r>
            <a:r>
              <a:rPr lang="en-GB" sz="1000" kern="100" spc="-10" baseline="0" dirty="0">
                <a:solidFill>
                  <a:schemeClr val="bg1"/>
                </a:solidFill>
                <a:effectLst/>
                <a:latin typeface="+mj-lt"/>
                <a:ea typeface="Aptos" panose="020B0004020202020204" pitchFamily="34" charset="0"/>
                <a:cs typeface="Times New Roman" panose="02020603050405020304" pitchFamily="18" charset="0"/>
              </a:rPr>
              <a:t> Mazars xxx : adapt for legal entity].</a:t>
            </a:r>
          </a:p>
        </p:txBody>
      </p:sp>
      <p:sp>
        <p:nvSpPr>
          <p:cNvPr id="8" name="Footer Placeholder 4">
            <a:extLst>
              <a:ext uri="{FF2B5EF4-FFF2-40B4-BE49-F238E27FC236}">
                <a16:creationId xmlns:a16="http://schemas.microsoft.com/office/drawing/2014/main" id="{88B71A06-C5AC-A61B-B714-5E5146BBED9C}"/>
              </a:ext>
            </a:extLst>
          </p:cNvPr>
          <p:cNvSpPr txBox="1">
            <a:spLocks/>
          </p:cNvSpPr>
          <p:nvPr userDrawn="1"/>
        </p:nvSpPr>
        <p:spPr>
          <a:xfrm>
            <a:off x="304799" y="5585255"/>
            <a:ext cx="3268869" cy="270000"/>
          </a:xfrm>
          <a:prstGeom prst="rect">
            <a:avLst/>
          </a:prstGeom>
        </p:spPr>
        <p:txBody>
          <a:bodyPr vert="horz" lIns="0" tIns="45720" rIns="0" bIns="45720" rtlCol="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000" noProof="0" dirty="0">
                <a:solidFill>
                  <a:schemeClr val="bg1"/>
                </a:solidFill>
              </a:rPr>
              <a:t>© </a:t>
            </a:r>
            <a:r>
              <a:rPr lang="en-GB" sz="1000" noProof="0" dirty="0" err="1">
                <a:solidFill>
                  <a:schemeClr val="bg1"/>
                </a:solidFill>
              </a:rPr>
              <a:t>Forvis</a:t>
            </a:r>
            <a:r>
              <a:rPr lang="en-GB" sz="1000" noProof="0" dirty="0">
                <a:solidFill>
                  <a:schemeClr val="bg1"/>
                </a:solidFill>
              </a:rPr>
              <a:t> Mazars 2024. All rights reserved.</a:t>
            </a:r>
          </a:p>
        </p:txBody>
      </p:sp>
      <p:sp>
        <p:nvSpPr>
          <p:cNvPr id="10" name="TextBox 9">
            <a:extLst>
              <a:ext uri="{FF2B5EF4-FFF2-40B4-BE49-F238E27FC236}">
                <a16:creationId xmlns:a16="http://schemas.microsoft.com/office/drawing/2014/main" id="{78D1770E-09D8-5EDC-812A-CDF8B11F6A14}"/>
              </a:ext>
            </a:extLst>
          </p:cNvPr>
          <p:cNvSpPr txBox="1"/>
          <p:nvPr userDrawn="1"/>
        </p:nvSpPr>
        <p:spPr>
          <a:xfrm>
            <a:off x="8194261" y="1258888"/>
            <a:ext cx="3692939" cy="3077766"/>
          </a:xfrm>
          <a:prstGeom prst="rect">
            <a:avLst/>
          </a:prstGeom>
          <a:noFill/>
        </p:spPr>
        <p:txBody>
          <a:bodyPr wrap="square" lIns="0" tIns="0" rIns="0" bIns="0" rtlCol="0">
            <a:noAutofit/>
          </a:bodyPr>
          <a:lstStyle/>
          <a:p>
            <a:r>
              <a:rPr lang="en-GB" sz="1400" b="1" dirty="0">
                <a:solidFill>
                  <a:schemeClr val="bg1"/>
                </a:solidFill>
              </a:rPr>
              <a:t>LinkedIn:</a:t>
            </a:r>
          </a:p>
          <a:p>
            <a:endParaRPr lang="en-GB" sz="1400" b="1" dirty="0">
              <a:solidFill>
                <a:schemeClr val="bg1"/>
              </a:solidFill>
            </a:endParaRPr>
          </a:p>
          <a:p>
            <a:r>
              <a:rPr lang="en-GB" sz="1400" b="1" dirty="0">
                <a:solidFill>
                  <a:schemeClr val="bg1"/>
                </a:solidFill>
              </a:rPr>
              <a:t>Twitter:</a:t>
            </a:r>
          </a:p>
          <a:p>
            <a:endParaRPr lang="en-GB" sz="1400" b="1" dirty="0">
              <a:solidFill>
                <a:schemeClr val="bg1"/>
              </a:solidFill>
            </a:endParaRPr>
          </a:p>
          <a:p>
            <a:r>
              <a:rPr lang="en-GB" sz="1400" b="1" dirty="0">
                <a:solidFill>
                  <a:schemeClr val="bg1"/>
                </a:solidFill>
              </a:rPr>
              <a:t>Facebook:</a:t>
            </a:r>
          </a:p>
          <a:p>
            <a:endParaRPr lang="en-GB" sz="1400" b="1" dirty="0">
              <a:solidFill>
                <a:schemeClr val="bg1"/>
              </a:solidFill>
            </a:endParaRPr>
          </a:p>
          <a:p>
            <a:r>
              <a:rPr lang="en-GB" sz="1400" b="1" dirty="0">
                <a:solidFill>
                  <a:schemeClr val="bg1"/>
                </a:solidFill>
              </a:rPr>
              <a:t>Instagram:</a:t>
            </a:r>
          </a:p>
          <a:p>
            <a:endParaRPr lang="en-GB" sz="1400" b="1" dirty="0">
              <a:solidFill>
                <a:schemeClr val="bg1"/>
              </a:solidFill>
            </a:endParaRPr>
          </a:p>
          <a:p>
            <a:r>
              <a:rPr lang="en-GB" sz="1400" b="1" dirty="0">
                <a:solidFill>
                  <a:schemeClr val="bg1"/>
                </a:solidFill>
              </a:rPr>
              <a:t>WeChat:</a:t>
            </a:r>
          </a:p>
          <a:p>
            <a:r>
              <a:rPr lang="en-GB" sz="1400" b="1" dirty="0">
                <a:solidFill>
                  <a:schemeClr val="bg1"/>
                </a:solidFill>
              </a:rPr>
              <a:t>ID</a:t>
            </a:r>
          </a:p>
          <a:p>
            <a:endParaRPr lang="en-GB" sz="1400" b="1" dirty="0">
              <a:solidFill>
                <a:schemeClr val="bg1"/>
              </a:solidFill>
            </a:endParaRPr>
          </a:p>
          <a:p>
            <a:r>
              <a:rPr lang="en-GB" sz="1400" b="1" dirty="0">
                <a:solidFill>
                  <a:schemeClr val="bg1"/>
                </a:solidFill>
              </a:rPr>
              <a:t>Find out more at www.forvismazars.com</a:t>
            </a:r>
          </a:p>
        </p:txBody>
      </p:sp>
      <p:sp>
        <p:nvSpPr>
          <p:cNvPr id="5" name="TextBox 4">
            <a:extLst>
              <a:ext uri="{FF2B5EF4-FFF2-40B4-BE49-F238E27FC236}">
                <a16:creationId xmlns:a16="http://schemas.microsoft.com/office/drawing/2014/main" id="{1339DB0C-C503-CAC9-913A-CD5A6F316844}"/>
              </a:ext>
            </a:extLst>
          </p:cNvPr>
          <p:cNvSpPr txBox="1"/>
          <p:nvPr userDrawn="1"/>
        </p:nvSpPr>
        <p:spPr>
          <a:xfrm>
            <a:off x="-6392332" y="304800"/>
            <a:ext cx="6096000" cy="1384995"/>
          </a:xfrm>
          <a:prstGeom prst="rect">
            <a:avLst/>
          </a:prstGeom>
          <a:noFill/>
        </p:spPr>
        <p:txBody>
          <a:bodyPr wrap="square">
            <a:spAutoFit/>
          </a:bodyPr>
          <a:lstStyle/>
          <a:p>
            <a:r>
              <a:rPr lang="en-GB" sz="1200" i="1" dirty="0">
                <a:solidFill>
                  <a:srgbClr val="FF0000"/>
                </a:solidFill>
                <a:effectLst/>
                <a:latin typeface="+mn-lt"/>
                <a:ea typeface="Aptos" panose="020B0004020202020204" pitchFamily="34" charset="0"/>
              </a:rPr>
              <a:t>Please adhere to these instructions when utilising this slide:</a:t>
            </a:r>
            <a:endParaRPr lang="en-US" sz="1200" dirty="0">
              <a:solidFill>
                <a:srgbClr val="FF0000"/>
              </a:solidFill>
              <a:effectLst/>
              <a:latin typeface="+mn-lt"/>
              <a:ea typeface="Aptos" panose="020B0004020202020204" pitchFamily="34" charset="0"/>
            </a:endParaRPr>
          </a:p>
          <a:p>
            <a:r>
              <a:rPr lang="en-GB" sz="1200" i="1" dirty="0">
                <a:solidFill>
                  <a:srgbClr val="FF0000"/>
                </a:solidFill>
                <a:effectLst/>
                <a:latin typeface="+mn-lt"/>
                <a:ea typeface="Aptos" panose="020B0004020202020204" pitchFamily="34" charset="0"/>
              </a:rPr>
              <a:t>You have the flexibility to choose a colour for the background of the cover pages, divider slides, and closing slides from the following options: </a:t>
            </a:r>
            <a:endParaRPr lang="en-US" sz="1200" dirty="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dirty="0">
                <a:solidFill>
                  <a:srgbClr val="FF0000"/>
                </a:solidFill>
                <a:effectLst/>
                <a:latin typeface="+mn-lt"/>
                <a:ea typeface="Times New Roman" panose="02020603050405020304" pitchFamily="18" charset="0"/>
              </a:rPr>
              <a:t>white, </a:t>
            </a:r>
            <a:endParaRPr lang="en-US" sz="1200" dirty="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dirty="0">
                <a:solidFill>
                  <a:srgbClr val="FF0000"/>
                </a:solidFill>
                <a:effectLst/>
                <a:latin typeface="+mn-lt"/>
                <a:ea typeface="Times New Roman" panose="02020603050405020304" pitchFamily="18" charset="0"/>
              </a:rPr>
              <a:t>Indigo Dye, </a:t>
            </a:r>
            <a:endParaRPr lang="en-US" sz="1200" dirty="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dirty="0">
                <a:solidFill>
                  <a:srgbClr val="FF0000"/>
                </a:solidFill>
                <a:effectLst/>
                <a:latin typeface="+mn-lt"/>
                <a:ea typeface="Times New Roman" panose="02020603050405020304" pitchFamily="18" charset="0"/>
              </a:rPr>
              <a:t>True Blue, </a:t>
            </a:r>
            <a:endParaRPr lang="en-US" sz="1200" dirty="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dirty="0">
                <a:solidFill>
                  <a:srgbClr val="FF0000"/>
                </a:solidFill>
                <a:effectLst/>
                <a:latin typeface="+mn-lt"/>
                <a:ea typeface="Times New Roman" panose="02020603050405020304" pitchFamily="18" charset="0"/>
              </a:rPr>
              <a:t>or any colour from the ‘Vision’ colours palettes (see slide 2).</a:t>
            </a:r>
            <a:endParaRPr lang="en-US" sz="1200" dirty="0">
              <a:solidFill>
                <a:srgbClr val="FF0000"/>
              </a:solidFill>
              <a:effectLst/>
              <a:latin typeface="+mn-lt"/>
              <a:ea typeface="Aptos" panose="020B0004020202020204" pitchFamily="34" charset="0"/>
            </a:endParaRPr>
          </a:p>
        </p:txBody>
      </p:sp>
      <p:grpSp>
        <p:nvGrpSpPr>
          <p:cNvPr id="9" name="Gruppieren 4">
            <a:extLst>
              <a:ext uri="{FF2B5EF4-FFF2-40B4-BE49-F238E27FC236}">
                <a16:creationId xmlns:a16="http://schemas.microsoft.com/office/drawing/2014/main" id="{87E6AFDB-4043-671C-B820-B24D6C1530D0}"/>
              </a:ext>
            </a:extLst>
          </p:cNvPr>
          <p:cNvGrpSpPr>
            <a:grpSpLocks noChangeAspect="1"/>
          </p:cNvGrpSpPr>
          <p:nvPr userDrawn="1"/>
        </p:nvGrpSpPr>
        <p:grpSpPr>
          <a:xfrm>
            <a:off x="10811963" y="6165234"/>
            <a:ext cx="1080000" cy="453765"/>
            <a:chOff x="1721984" y="2257682"/>
            <a:chExt cx="7247953" cy="3045250"/>
          </a:xfrm>
        </p:grpSpPr>
        <p:sp>
          <p:nvSpPr>
            <p:cNvPr id="11" name="Freihandform: Form 5">
              <a:extLst>
                <a:ext uri="{FF2B5EF4-FFF2-40B4-BE49-F238E27FC236}">
                  <a16:creationId xmlns:a16="http://schemas.microsoft.com/office/drawing/2014/main" id="{CBF1C9E1-8CBC-C7F2-F13C-782505049D4B}"/>
                </a:ext>
              </a:extLst>
            </p:cNvPr>
            <p:cNvSpPr/>
            <p:nvPr/>
          </p:nvSpPr>
          <p:spPr>
            <a:xfrm>
              <a:off x="1721984" y="4167798"/>
              <a:ext cx="1948179" cy="1135134"/>
            </a:xfrm>
            <a:custGeom>
              <a:avLst/>
              <a:gdLst>
                <a:gd name="connsiteX0" fmla="*/ 1948179 w 1948179"/>
                <a:gd name="connsiteY0" fmla="*/ 391066 h 1135134"/>
                <a:gd name="connsiteX1" fmla="*/ 1641834 w 1948179"/>
                <a:gd name="connsiteY1" fmla="*/ 0 h 1135134"/>
                <a:gd name="connsiteX2" fmla="*/ 1272508 w 1948179"/>
                <a:gd name="connsiteY2" fmla="*/ 302012 h 1135134"/>
                <a:gd name="connsiteX3" fmla="*/ 1257305 w 1948179"/>
                <a:gd name="connsiteY3" fmla="*/ 302012 h 1135134"/>
                <a:gd name="connsiteX4" fmla="*/ 955329 w 1948179"/>
                <a:gd name="connsiteY4" fmla="*/ 0 h 1135134"/>
                <a:gd name="connsiteX5" fmla="*/ 581633 w 1948179"/>
                <a:gd name="connsiteY5" fmla="*/ 312846 h 1135134"/>
                <a:gd name="connsiteX6" fmla="*/ 566177 w 1948179"/>
                <a:gd name="connsiteY6" fmla="*/ 312846 h 1135134"/>
                <a:gd name="connsiteX7" fmla="*/ 333646 w 1948179"/>
                <a:gd name="connsiteY7" fmla="*/ 28240 h 1135134"/>
                <a:gd name="connsiteX8" fmla="*/ 223972 w 1948179"/>
                <a:gd name="connsiteY8" fmla="*/ 10870 h 1135134"/>
                <a:gd name="connsiteX9" fmla="*/ 0 w 1948179"/>
                <a:gd name="connsiteY9" fmla="*/ 10870 h 1135134"/>
                <a:gd name="connsiteX10" fmla="*/ 0 w 1948179"/>
                <a:gd name="connsiteY10" fmla="*/ 257990 h 1135134"/>
                <a:gd name="connsiteX11" fmla="*/ 283991 w 1948179"/>
                <a:gd name="connsiteY11" fmla="*/ 258099 h 1135134"/>
                <a:gd name="connsiteX12" fmla="*/ 283991 w 1948179"/>
                <a:gd name="connsiteY12" fmla="*/ 1116717 h 1135134"/>
                <a:gd name="connsiteX13" fmla="*/ 585967 w 1948179"/>
                <a:gd name="connsiteY13" fmla="*/ 1116717 h 1135134"/>
                <a:gd name="connsiteX14" fmla="*/ 585967 w 1948179"/>
                <a:gd name="connsiteY14" fmla="*/ 562710 h 1135134"/>
                <a:gd name="connsiteX15" fmla="*/ 597342 w 1948179"/>
                <a:gd name="connsiteY15" fmla="*/ 466506 h 1135134"/>
                <a:gd name="connsiteX16" fmla="*/ 820592 w 1948179"/>
                <a:gd name="connsiteY16" fmla="*/ 254198 h 1135134"/>
                <a:gd name="connsiteX17" fmla="*/ 968330 w 1948179"/>
                <a:gd name="connsiteY17" fmla="*/ 473656 h 1135134"/>
                <a:gd name="connsiteX18" fmla="*/ 968330 w 1948179"/>
                <a:gd name="connsiteY18" fmla="*/ 1116753 h 1135134"/>
                <a:gd name="connsiteX19" fmla="*/ 1270305 w 1948179"/>
                <a:gd name="connsiteY19" fmla="*/ 1116753 h 1135134"/>
                <a:gd name="connsiteX20" fmla="*/ 1270305 w 1948179"/>
                <a:gd name="connsiteY20" fmla="*/ 549710 h 1135134"/>
                <a:gd name="connsiteX21" fmla="*/ 1511467 w 1948179"/>
                <a:gd name="connsiteY21" fmla="*/ 254234 h 1135134"/>
                <a:gd name="connsiteX22" fmla="*/ 1644001 w 1948179"/>
                <a:gd name="connsiteY22" fmla="*/ 473692 h 1135134"/>
                <a:gd name="connsiteX23" fmla="*/ 1644001 w 1948179"/>
                <a:gd name="connsiteY23" fmla="*/ 833231 h 1135134"/>
                <a:gd name="connsiteX24" fmla="*/ 1948179 w 1948179"/>
                <a:gd name="connsiteY24" fmla="*/ 1135135 h 1135134"/>
                <a:gd name="connsiteX25" fmla="*/ 1948179 w 1948179"/>
                <a:gd name="connsiteY25" fmla="*/ 391102 h 11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48179" h="1135134">
                  <a:moveTo>
                    <a:pt x="1948179" y="391066"/>
                  </a:moveTo>
                  <a:cubicBezTo>
                    <a:pt x="1948179" y="149904"/>
                    <a:pt x="1852589" y="0"/>
                    <a:pt x="1641834" y="0"/>
                  </a:cubicBezTo>
                  <a:cubicBezTo>
                    <a:pt x="1468023" y="0"/>
                    <a:pt x="1335489" y="108627"/>
                    <a:pt x="1272508" y="302012"/>
                  </a:cubicBezTo>
                  <a:lnTo>
                    <a:pt x="1257305" y="302012"/>
                  </a:lnTo>
                  <a:cubicBezTo>
                    <a:pt x="1239934" y="128201"/>
                    <a:pt x="1142141" y="0"/>
                    <a:pt x="955329" y="0"/>
                  </a:cubicBezTo>
                  <a:cubicBezTo>
                    <a:pt x="768517" y="0"/>
                    <a:pt x="640317" y="115128"/>
                    <a:pt x="581633" y="312846"/>
                  </a:cubicBezTo>
                  <a:lnTo>
                    <a:pt x="566177" y="312846"/>
                  </a:lnTo>
                  <a:cubicBezTo>
                    <a:pt x="527067" y="181539"/>
                    <a:pt x="455238" y="69770"/>
                    <a:pt x="333646" y="28240"/>
                  </a:cubicBezTo>
                  <a:cubicBezTo>
                    <a:pt x="300820" y="17009"/>
                    <a:pt x="264382" y="10870"/>
                    <a:pt x="223972" y="10870"/>
                  </a:cubicBezTo>
                  <a:lnTo>
                    <a:pt x="0" y="10870"/>
                  </a:lnTo>
                  <a:lnTo>
                    <a:pt x="0" y="257990"/>
                  </a:lnTo>
                  <a:lnTo>
                    <a:pt x="283991" y="258099"/>
                  </a:lnTo>
                  <a:lnTo>
                    <a:pt x="283991" y="1116717"/>
                  </a:lnTo>
                  <a:lnTo>
                    <a:pt x="585967" y="1116717"/>
                  </a:lnTo>
                  <a:lnTo>
                    <a:pt x="585967" y="562710"/>
                  </a:lnTo>
                  <a:cubicBezTo>
                    <a:pt x="586725" y="527536"/>
                    <a:pt x="590806" y="495613"/>
                    <a:pt x="597342" y="466506"/>
                  </a:cubicBezTo>
                  <a:cubicBezTo>
                    <a:pt x="629158" y="324727"/>
                    <a:pt x="723268" y="254198"/>
                    <a:pt x="820592" y="254198"/>
                  </a:cubicBezTo>
                  <a:cubicBezTo>
                    <a:pt x="917916" y="254198"/>
                    <a:pt x="968330" y="297642"/>
                    <a:pt x="968330" y="473656"/>
                  </a:cubicBezTo>
                  <a:lnTo>
                    <a:pt x="968330" y="1116753"/>
                  </a:lnTo>
                  <a:lnTo>
                    <a:pt x="1270305" y="1116753"/>
                  </a:lnTo>
                  <a:lnTo>
                    <a:pt x="1270305" y="549710"/>
                  </a:lnTo>
                  <a:cubicBezTo>
                    <a:pt x="1292045" y="330288"/>
                    <a:pt x="1405006" y="254234"/>
                    <a:pt x="1511467" y="254234"/>
                  </a:cubicBezTo>
                  <a:cubicBezTo>
                    <a:pt x="1617927" y="254234"/>
                    <a:pt x="1644001" y="328121"/>
                    <a:pt x="1644001" y="473692"/>
                  </a:cubicBezTo>
                  <a:lnTo>
                    <a:pt x="1644001" y="833231"/>
                  </a:lnTo>
                  <a:cubicBezTo>
                    <a:pt x="1644001" y="1005923"/>
                    <a:pt x="1755662" y="1125384"/>
                    <a:pt x="1948179" y="1135135"/>
                  </a:cubicBezTo>
                  <a:lnTo>
                    <a:pt x="1948179" y="391102"/>
                  </a:lnTo>
                  <a:close/>
                </a:path>
              </a:pathLst>
            </a:custGeom>
            <a:solidFill>
              <a:schemeClr val="bg1"/>
            </a:solidFill>
            <a:ln w="0" cap="flat">
              <a:noFill/>
              <a:prstDash val="solid"/>
              <a:miter/>
            </a:ln>
          </p:spPr>
          <p:txBody>
            <a:bodyPr rtlCol="0" anchor="ctr"/>
            <a:lstStyle/>
            <a:p>
              <a:endParaRPr lang="de-DE"/>
            </a:p>
          </p:txBody>
        </p:sp>
        <p:sp>
          <p:nvSpPr>
            <p:cNvPr id="12" name="Freihandform: Form 7">
              <a:extLst>
                <a:ext uri="{FF2B5EF4-FFF2-40B4-BE49-F238E27FC236}">
                  <a16:creationId xmlns:a16="http://schemas.microsoft.com/office/drawing/2014/main" id="{0678A438-478F-91AB-6F6C-1DDF3C2D978E}"/>
                </a:ext>
              </a:extLst>
            </p:cNvPr>
            <p:cNvSpPr/>
            <p:nvPr/>
          </p:nvSpPr>
          <p:spPr>
            <a:xfrm>
              <a:off x="5035697" y="4193979"/>
              <a:ext cx="910332" cy="1088477"/>
            </a:xfrm>
            <a:custGeom>
              <a:avLst/>
              <a:gdLst>
                <a:gd name="connsiteX0" fmla="*/ 326785 w 910332"/>
                <a:gd name="connsiteY0" fmla="*/ 851469 h 1088477"/>
                <a:gd name="connsiteX1" fmla="*/ 897296 w 910332"/>
                <a:gd name="connsiteY1" fmla="*/ 235817 h 1088477"/>
                <a:gd name="connsiteX2" fmla="*/ 897296 w 910332"/>
                <a:gd name="connsiteY2" fmla="*/ 5381 h 1088477"/>
                <a:gd name="connsiteX3" fmla="*/ 897296 w 910332"/>
                <a:gd name="connsiteY3" fmla="*/ 5381 h 1088477"/>
                <a:gd name="connsiteX4" fmla="*/ 897296 w 910332"/>
                <a:gd name="connsiteY4" fmla="*/ 0 h 1088477"/>
                <a:gd name="connsiteX5" fmla="*/ 22535 w 910332"/>
                <a:gd name="connsiteY5" fmla="*/ 0 h 1088477"/>
                <a:gd name="connsiteX6" fmla="*/ 22535 w 910332"/>
                <a:gd name="connsiteY6" fmla="*/ 225958 h 1088477"/>
                <a:gd name="connsiteX7" fmla="*/ 600629 w 910332"/>
                <a:gd name="connsiteY7" fmla="*/ 225958 h 1088477"/>
                <a:gd name="connsiteX8" fmla="*/ 0 w 910332"/>
                <a:gd name="connsiteY8" fmla="*/ 868947 h 1088477"/>
                <a:gd name="connsiteX9" fmla="*/ 0 w 910332"/>
                <a:gd name="connsiteY9" fmla="*/ 1088477 h 1088477"/>
                <a:gd name="connsiteX10" fmla="*/ 910333 w 910332"/>
                <a:gd name="connsiteY10" fmla="*/ 1088477 h 1088477"/>
                <a:gd name="connsiteX11" fmla="*/ 910333 w 910332"/>
                <a:gd name="connsiteY11" fmla="*/ 851469 h 1088477"/>
                <a:gd name="connsiteX12" fmla="*/ 326785 w 910332"/>
                <a:gd name="connsiteY12" fmla="*/ 851469 h 108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0332" h="1088477">
                  <a:moveTo>
                    <a:pt x="326785" y="851469"/>
                  </a:moveTo>
                  <a:lnTo>
                    <a:pt x="897296" y="235817"/>
                  </a:lnTo>
                  <a:lnTo>
                    <a:pt x="897296" y="5381"/>
                  </a:lnTo>
                  <a:lnTo>
                    <a:pt x="897296" y="5381"/>
                  </a:lnTo>
                  <a:lnTo>
                    <a:pt x="897296" y="0"/>
                  </a:lnTo>
                  <a:lnTo>
                    <a:pt x="22535" y="0"/>
                  </a:lnTo>
                  <a:lnTo>
                    <a:pt x="22535" y="225958"/>
                  </a:lnTo>
                  <a:lnTo>
                    <a:pt x="600629" y="225958"/>
                  </a:lnTo>
                  <a:lnTo>
                    <a:pt x="0" y="868947"/>
                  </a:lnTo>
                  <a:lnTo>
                    <a:pt x="0" y="1088477"/>
                  </a:lnTo>
                  <a:lnTo>
                    <a:pt x="910333" y="1088477"/>
                  </a:lnTo>
                  <a:lnTo>
                    <a:pt x="910333" y="851469"/>
                  </a:lnTo>
                  <a:lnTo>
                    <a:pt x="326785" y="851469"/>
                  </a:lnTo>
                  <a:close/>
                </a:path>
              </a:pathLst>
            </a:custGeom>
            <a:solidFill>
              <a:schemeClr val="bg1"/>
            </a:solidFill>
            <a:ln w="0" cap="flat">
              <a:noFill/>
              <a:prstDash val="solid"/>
              <a:miter/>
            </a:ln>
          </p:spPr>
          <p:txBody>
            <a:bodyPr rtlCol="0" anchor="ctr"/>
            <a:lstStyle/>
            <a:p>
              <a:endParaRPr lang="de-DE"/>
            </a:p>
          </p:txBody>
        </p:sp>
        <p:sp>
          <p:nvSpPr>
            <p:cNvPr id="13" name="Freihandform: Form 9">
              <a:extLst>
                <a:ext uri="{FF2B5EF4-FFF2-40B4-BE49-F238E27FC236}">
                  <a16:creationId xmlns:a16="http://schemas.microsoft.com/office/drawing/2014/main" id="{D9021D3A-9050-06D6-1A25-4531112DD059}"/>
                </a:ext>
              </a:extLst>
            </p:cNvPr>
            <p:cNvSpPr/>
            <p:nvPr/>
          </p:nvSpPr>
          <p:spPr>
            <a:xfrm>
              <a:off x="6099401" y="4169495"/>
              <a:ext cx="1028023" cy="1115344"/>
            </a:xfrm>
            <a:custGeom>
              <a:avLst/>
              <a:gdLst>
                <a:gd name="connsiteX0" fmla="*/ 670832 w 1028023"/>
                <a:gd name="connsiteY0" fmla="*/ 897368 h 1115344"/>
                <a:gd name="connsiteX1" fmla="*/ 328879 w 1028023"/>
                <a:gd name="connsiteY1" fmla="*/ 1115345 h 1115344"/>
                <a:gd name="connsiteX2" fmla="*/ 0 w 1028023"/>
                <a:gd name="connsiteY2" fmla="*/ 836373 h 1115344"/>
                <a:gd name="connsiteX3" fmla="*/ 389874 w 1028023"/>
                <a:gd name="connsiteY3" fmla="*/ 498754 h 1115344"/>
                <a:gd name="connsiteX4" fmla="*/ 668665 w 1028023"/>
                <a:gd name="connsiteY4" fmla="*/ 415984 h 1115344"/>
                <a:gd name="connsiteX5" fmla="*/ 668665 w 1028023"/>
                <a:gd name="connsiteY5" fmla="*/ 392041 h 1115344"/>
                <a:gd name="connsiteX6" fmla="*/ 483515 w 1028023"/>
                <a:gd name="connsiteY6" fmla="*/ 224333 h 1115344"/>
                <a:gd name="connsiteX7" fmla="*/ 235203 w 1028023"/>
                <a:gd name="connsiteY7" fmla="*/ 383338 h 1115344"/>
                <a:gd name="connsiteX8" fmla="*/ 8703 w 1028023"/>
                <a:gd name="connsiteY8" fmla="*/ 261349 h 1115344"/>
                <a:gd name="connsiteX9" fmla="*/ 513994 w 1028023"/>
                <a:gd name="connsiteY9" fmla="*/ 0 h 1115344"/>
                <a:gd name="connsiteX10" fmla="*/ 964863 w 1028023"/>
                <a:gd name="connsiteY10" fmla="*/ 409483 h 1115344"/>
                <a:gd name="connsiteX11" fmla="*/ 964863 w 1028023"/>
                <a:gd name="connsiteY11" fmla="*/ 762342 h 1115344"/>
                <a:gd name="connsiteX12" fmla="*/ 1028024 w 1028023"/>
                <a:gd name="connsiteY12" fmla="*/ 1112528 h 1115344"/>
                <a:gd name="connsiteX13" fmla="*/ 725290 w 1028023"/>
                <a:gd name="connsiteY13" fmla="*/ 1112528 h 1115344"/>
                <a:gd name="connsiteX14" fmla="*/ 670832 w 1028023"/>
                <a:gd name="connsiteY14" fmla="*/ 897404 h 1115344"/>
                <a:gd name="connsiteX15" fmla="*/ 676104 w 1028023"/>
                <a:gd name="connsiteY15" fmla="*/ 711603 h 1115344"/>
                <a:gd name="connsiteX16" fmla="*/ 676104 w 1028023"/>
                <a:gd name="connsiteY16" fmla="*/ 543715 h 1115344"/>
                <a:gd name="connsiteX17" fmla="*/ 676104 w 1028023"/>
                <a:gd name="connsiteY17" fmla="*/ 543715 h 1115344"/>
                <a:gd name="connsiteX18" fmla="*/ 532339 w 1028023"/>
                <a:gd name="connsiteY18" fmla="*/ 605468 h 1115344"/>
                <a:gd name="connsiteX19" fmla="*/ 308006 w 1028023"/>
                <a:gd name="connsiteY19" fmla="*/ 783468 h 1115344"/>
                <a:gd name="connsiteX20" fmla="*/ 440865 w 1028023"/>
                <a:gd name="connsiteY20" fmla="*/ 918494 h 1115344"/>
                <a:gd name="connsiteX21" fmla="*/ 676104 w 1028023"/>
                <a:gd name="connsiteY21" fmla="*/ 711567 h 111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023" h="1115344">
                  <a:moveTo>
                    <a:pt x="670832" y="897368"/>
                  </a:moveTo>
                  <a:cubicBezTo>
                    <a:pt x="620093" y="1041639"/>
                    <a:pt x="485681" y="1115345"/>
                    <a:pt x="328879" y="1115345"/>
                  </a:cubicBezTo>
                  <a:cubicBezTo>
                    <a:pt x="119786" y="1115345"/>
                    <a:pt x="0" y="1017154"/>
                    <a:pt x="0" y="836373"/>
                  </a:cubicBezTo>
                  <a:cubicBezTo>
                    <a:pt x="0" y="629447"/>
                    <a:pt x="163374" y="544509"/>
                    <a:pt x="389874" y="498754"/>
                  </a:cubicBezTo>
                  <a:cubicBezTo>
                    <a:pt x="577191" y="459536"/>
                    <a:pt x="659962" y="439963"/>
                    <a:pt x="668665" y="415984"/>
                  </a:cubicBezTo>
                  <a:lnTo>
                    <a:pt x="668665" y="392041"/>
                  </a:lnTo>
                  <a:cubicBezTo>
                    <a:pt x="668665" y="287494"/>
                    <a:pt x="616410" y="224333"/>
                    <a:pt x="483515" y="224333"/>
                  </a:cubicBezTo>
                  <a:cubicBezTo>
                    <a:pt x="350619" y="224333"/>
                    <a:pt x="270052" y="302734"/>
                    <a:pt x="235203" y="383338"/>
                  </a:cubicBezTo>
                  <a:lnTo>
                    <a:pt x="8703" y="261349"/>
                  </a:lnTo>
                  <a:cubicBezTo>
                    <a:pt x="87104" y="100177"/>
                    <a:pt x="278791" y="0"/>
                    <a:pt x="513994" y="0"/>
                  </a:cubicBezTo>
                  <a:cubicBezTo>
                    <a:pt x="821098" y="0"/>
                    <a:pt x="964863" y="143729"/>
                    <a:pt x="964863" y="409483"/>
                  </a:cubicBezTo>
                  <a:lnTo>
                    <a:pt x="964863" y="762342"/>
                  </a:lnTo>
                  <a:cubicBezTo>
                    <a:pt x="964863" y="988841"/>
                    <a:pt x="991008" y="1082013"/>
                    <a:pt x="1028024" y="1112528"/>
                  </a:cubicBezTo>
                  <a:lnTo>
                    <a:pt x="725290" y="1112528"/>
                  </a:lnTo>
                  <a:cubicBezTo>
                    <a:pt x="699144" y="1088585"/>
                    <a:pt x="677368" y="1021560"/>
                    <a:pt x="670832" y="897404"/>
                  </a:cubicBezTo>
                  <a:close/>
                  <a:moveTo>
                    <a:pt x="676104" y="711603"/>
                  </a:moveTo>
                  <a:lnTo>
                    <a:pt x="676104" y="543715"/>
                  </a:lnTo>
                  <a:lnTo>
                    <a:pt x="676104" y="543715"/>
                  </a:lnTo>
                  <a:cubicBezTo>
                    <a:pt x="646564" y="571016"/>
                    <a:pt x="610776" y="581525"/>
                    <a:pt x="532339" y="605468"/>
                  </a:cubicBezTo>
                  <a:cubicBezTo>
                    <a:pt x="384241" y="646853"/>
                    <a:pt x="308006" y="685458"/>
                    <a:pt x="308006" y="783468"/>
                  </a:cubicBezTo>
                  <a:cubicBezTo>
                    <a:pt x="308006" y="870608"/>
                    <a:pt x="369001" y="918494"/>
                    <a:pt x="440865" y="918494"/>
                  </a:cubicBezTo>
                  <a:cubicBezTo>
                    <a:pt x="549782" y="918494"/>
                    <a:pt x="654328" y="837926"/>
                    <a:pt x="676104" y="711567"/>
                  </a:cubicBezTo>
                  <a:close/>
                </a:path>
              </a:pathLst>
            </a:custGeom>
            <a:solidFill>
              <a:schemeClr val="bg1"/>
            </a:solidFill>
            <a:ln w="0" cap="flat">
              <a:noFill/>
              <a:prstDash val="solid"/>
              <a:miter/>
            </a:ln>
          </p:spPr>
          <p:txBody>
            <a:bodyPr rtlCol="0" anchor="ctr"/>
            <a:lstStyle/>
            <a:p>
              <a:endParaRPr lang="de-DE"/>
            </a:p>
          </p:txBody>
        </p:sp>
        <p:sp>
          <p:nvSpPr>
            <p:cNvPr id="15" name="Freihandform: Form 11">
              <a:extLst>
                <a:ext uri="{FF2B5EF4-FFF2-40B4-BE49-F238E27FC236}">
                  <a16:creationId xmlns:a16="http://schemas.microsoft.com/office/drawing/2014/main" id="{E2485053-682C-EB54-2505-1B3FE2EDB937}"/>
                </a:ext>
              </a:extLst>
            </p:cNvPr>
            <p:cNvSpPr/>
            <p:nvPr/>
          </p:nvSpPr>
          <p:spPr>
            <a:xfrm>
              <a:off x="4301487" y="2782401"/>
              <a:ext cx="1066448" cy="1110650"/>
            </a:xfrm>
            <a:custGeom>
              <a:avLst/>
              <a:gdLst>
                <a:gd name="connsiteX0" fmla="*/ 0 w 1066448"/>
                <a:gd name="connsiteY0" fmla="*/ 556390 h 1110650"/>
                <a:gd name="connsiteX1" fmla="*/ 541657 w 1066448"/>
                <a:gd name="connsiteY1" fmla="*/ 0 h 1110650"/>
                <a:gd name="connsiteX2" fmla="*/ 1066448 w 1066448"/>
                <a:gd name="connsiteY2" fmla="*/ 545846 h 1110650"/>
                <a:gd name="connsiteX3" fmla="*/ 526923 w 1066448"/>
                <a:gd name="connsiteY3" fmla="*/ 1110650 h 1110650"/>
                <a:gd name="connsiteX4" fmla="*/ 36 w 1066448"/>
                <a:gd name="connsiteY4" fmla="*/ 556354 h 1110650"/>
                <a:gd name="connsiteX5" fmla="*/ 765051 w 1066448"/>
                <a:gd name="connsiteY5" fmla="*/ 550071 h 1110650"/>
                <a:gd name="connsiteX6" fmla="*/ 537431 w 1066448"/>
                <a:gd name="connsiteY6" fmla="*/ 216569 h 1110650"/>
                <a:gd name="connsiteX7" fmla="*/ 305587 w 1066448"/>
                <a:gd name="connsiteY7" fmla="*/ 547976 h 1110650"/>
                <a:gd name="connsiteX8" fmla="*/ 528981 w 1066448"/>
                <a:gd name="connsiteY8" fmla="*/ 892023 h 1110650"/>
                <a:gd name="connsiteX9" fmla="*/ 765051 w 1066448"/>
                <a:gd name="connsiteY9" fmla="*/ 550071 h 111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6448" h="1110650">
                  <a:moveTo>
                    <a:pt x="0" y="556390"/>
                  </a:moveTo>
                  <a:cubicBezTo>
                    <a:pt x="0" y="238164"/>
                    <a:pt x="198115" y="0"/>
                    <a:pt x="541657" y="0"/>
                  </a:cubicBezTo>
                  <a:cubicBezTo>
                    <a:pt x="885198" y="0"/>
                    <a:pt x="1066448" y="214980"/>
                    <a:pt x="1066448" y="545846"/>
                  </a:cubicBezTo>
                  <a:cubicBezTo>
                    <a:pt x="1066448" y="876711"/>
                    <a:pt x="868333" y="1110650"/>
                    <a:pt x="526923" y="1110650"/>
                  </a:cubicBezTo>
                  <a:cubicBezTo>
                    <a:pt x="185512" y="1110650"/>
                    <a:pt x="36" y="893576"/>
                    <a:pt x="36" y="556354"/>
                  </a:cubicBezTo>
                  <a:close/>
                  <a:moveTo>
                    <a:pt x="765051" y="550071"/>
                  </a:moveTo>
                  <a:cubicBezTo>
                    <a:pt x="765051" y="335091"/>
                    <a:pt x="689177" y="216569"/>
                    <a:pt x="537431" y="216569"/>
                  </a:cubicBezTo>
                  <a:cubicBezTo>
                    <a:pt x="385685" y="216569"/>
                    <a:pt x="305587" y="335127"/>
                    <a:pt x="305587" y="547976"/>
                  </a:cubicBezTo>
                  <a:cubicBezTo>
                    <a:pt x="305587" y="760825"/>
                    <a:pt x="379329" y="892023"/>
                    <a:pt x="528981" y="892023"/>
                  </a:cubicBezTo>
                  <a:cubicBezTo>
                    <a:pt x="678633" y="892023"/>
                    <a:pt x="765051" y="769276"/>
                    <a:pt x="765051" y="550071"/>
                  </a:cubicBezTo>
                  <a:close/>
                </a:path>
              </a:pathLst>
            </a:custGeom>
            <a:solidFill>
              <a:schemeClr val="bg1"/>
            </a:solidFill>
            <a:ln w="0" cap="flat">
              <a:noFill/>
              <a:prstDash val="solid"/>
              <a:miter/>
            </a:ln>
          </p:spPr>
          <p:txBody>
            <a:bodyPr rtlCol="0" anchor="ctr"/>
            <a:lstStyle/>
            <a:p>
              <a:endParaRPr lang="de-DE"/>
            </a:p>
          </p:txBody>
        </p:sp>
        <p:sp>
          <p:nvSpPr>
            <p:cNvPr id="16" name="Freihandform: Form 12">
              <a:extLst>
                <a:ext uri="{FF2B5EF4-FFF2-40B4-BE49-F238E27FC236}">
                  <a16:creationId xmlns:a16="http://schemas.microsoft.com/office/drawing/2014/main" id="{BE7B6723-6DD8-86FC-5C50-8CC2EF864166}"/>
                </a:ext>
              </a:extLst>
            </p:cNvPr>
            <p:cNvSpPr/>
            <p:nvPr/>
          </p:nvSpPr>
          <p:spPr>
            <a:xfrm>
              <a:off x="6410838" y="2808294"/>
              <a:ext cx="1066231" cy="1086021"/>
            </a:xfrm>
            <a:custGeom>
              <a:avLst/>
              <a:gdLst>
                <a:gd name="connsiteX0" fmla="*/ 0 w 1066231"/>
                <a:gd name="connsiteY0" fmla="*/ 1228 h 1086021"/>
                <a:gd name="connsiteX1" fmla="*/ 283955 w 1066231"/>
                <a:gd name="connsiteY1" fmla="*/ 1228 h 1086021"/>
                <a:gd name="connsiteX2" fmla="*/ 526381 w 1066231"/>
                <a:gd name="connsiteY2" fmla="*/ 790691 h 1086021"/>
                <a:gd name="connsiteX3" fmla="*/ 539381 w 1066231"/>
                <a:gd name="connsiteY3" fmla="*/ 790691 h 1086021"/>
                <a:gd name="connsiteX4" fmla="*/ 777545 w 1066231"/>
                <a:gd name="connsiteY4" fmla="*/ 0 h 1086021"/>
                <a:gd name="connsiteX5" fmla="*/ 1066232 w 1066231"/>
                <a:gd name="connsiteY5" fmla="*/ 0 h 1086021"/>
                <a:gd name="connsiteX6" fmla="*/ 675346 w 1066231"/>
                <a:gd name="connsiteY6" fmla="*/ 1086021 h 1086021"/>
                <a:gd name="connsiteX7" fmla="*/ 394821 w 1066231"/>
                <a:gd name="connsiteY7" fmla="*/ 1084866 h 1086021"/>
                <a:gd name="connsiteX8" fmla="*/ 0 w 1066231"/>
                <a:gd name="connsiteY8" fmla="*/ 1228 h 108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231" h="1086021">
                  <a:moveTo>
                    <a:pt x="0" y="1228"/>
                  </a:moveTo>
                  <a:lnTo>
                    <a:pt x="283955" y="1228"/>
                  </a:lnTo>
                  <a:lnTo>
                    <a:pt x="526381" y="790691"/>
                  </a:lnTo>
                  <a:lnTo>
                    <a:pt x="539381" y="790691"/>
                  </a:lnTo>
                  <a:lnTo>
                    <a:pt x="777545" y="0"/>
                  </a:lnTo>
                  <a:lnTo>
                    <a:pt x="1066232" y="0"/>
                  </a:lnTo>
                  <a:lnTo>
                    <a:pt x="675346" y="1086021"/>
                  </a:lnTo>
                  <a:lnTo>
                    <a:pt x="394821" y="1084866"/>
                  </a:lnTo>
                  <a:lnTo>
                    <a:pt x="0" y="1228"/>
                  </a:lnTo>
                  <a:close/>
                </a:path>
              </a:pathLst>
            </a:custGeom>
            <a:solidFill>
              <a:schemeClr val="bg1"/>
            </a:solidFill>
            <a:ln w="0" cap="flat">
              <a:noFill/>
              <a:prstDash val="solid"/>
              <a:miter/>
            </a:ln>
          </p:spPr>
          <p:txBody>
            <a:bodyPr rtlCol="0" anchor="ctr"/>
            <a:lstStyle/>
            <a:p>
              <a:endParaRPr lang="de-DE"/>
            </a:p>
          </p:txBody>
        </p:sp>
        <p:sp>
          <p:nvSpPr>
            <p:cNvPr id="17" name="Freihandform: Form 13">
              <a:extLst>
                <a:ext uri="{FF2B5EF4-FFF2-40B4-BE49-F238E27FC236}">
                  <a16:creationId xmlns:a16="http://schemas.microsoft.com/office/drawing/2014/main" id="{21E32808-79DE-10C9-2F7A-4F635E0F6383}"/>
                </a:ext>
              </a:extLst>
            </p:cNvPr>
            <p:cNvSpPr/>
            <p:nvPr/>
          </p:nvSpPr>
          <p:spPr>
            <a:xfrm>
              <a:off x="3393430" y="2257682"/>
              <a:ext cx="851865" cy="1636633"/>
            </a:xfrm>
            <a:custGeom>
              <a:avLst/>
              <a:gdLst>
                <a:gd name="connsiteX0" fmla="*/ 561374 w 851865"/>
                <a:gd name="connsiteY0" fmla="*/ 396700 h 1636633"/>
                <a:gd name="connsiteX1" fmla="*/ 717454 w 851865"/>
                <a:gd name="connsiteY1" fmla="*/ 227619 h 1636633"/>
                <a:gd name="connsiteX2" fmla="*/ 851866 w 851865"/>
                <a:gd name="connsiteY2" fmla="*/ 247120 h 1636633"/>
                <a:gd name="connsiteX3" fmla="*/ 851866 w 851865"/>
                <a:gd name="connsiteY3" fmla="*/ 26001 h 1636633"/>
                <a:gd name="connsiteX4" fmla="*/ 648117 w 851865"/>
                <a:gd name="connsiteY4" fmla="*/ 0 h 1636633"/>
                <a:gd name="connsiteX5" fmla="*/ 277419 w 851865"/>
                <a:gd name="connsiteY5" fmla="*/ 381496 h 1636633"/>
                <a:gd name="connsiteX6" fmla="*/ 277419 w 851865"/>
                <a:gd name="connsiteY6" fmla="*/ 550576 h 1636633"/>
                <a:gd name="connsiteX7" fmla="*/ 85226 w 851865"/>
                <a:gd name="connsiteY7" fmla="*/ 550576 h 1636633"/>
                <a:gd name="connsiteX8" fmla="*/ 0 w 851865"/>
                <a:gd name="connsiteY8" fmla="*/ 784696 h 1636633"/>
                <a:gd name="connsiteX9" fmla="*/ 277419 w 851865"/>
                <a:gd name="connsiteY9" fmla="*/ 784696 h 1636633"/>
                <a:gd name="connsiteX10" fmla="*/ 277419 w 851865"/>
                <a:gd name="connsiteY10" fmla="*/ 1636634 h 1636633"/>
                <a:gd name="connsiteX11" fmla="*/ 561410 w 851865"/>
                <a:gd name="connsiteY11" fmla="*/ 1636634 h 1636633"/>
                <a:gd name="connsiteX12" fmla="*/ 561410 w 851865"/>
                <a:gd name="connsiteY12" fmla="*/ 767831 h 1636633"/>
                <a:gd name="connsiteX13" fmla="*/ 552743 w 851865"/>
                <a:gd name="connsiteY13" fmla="*/ 784732 h 1636633"/>
                <a:gd name="connsiteX14" fmla="*/ 822650 w 851865"/>
                <a:gd name="connsiteY14" fmla="*/ 784732 h 1636633"/>
                <a:gd name="connsiteX15" fmla="*/ 822650 w 851865"/>
                <a:gd name="connsiteY15" fmla="*/ 550612 h 1636633"/>
                <a:gd name="connsiteX16" fmla="*/ 552743 w 851865"/>
                <a:gd name="connsiteY16" fmla="*/ 550612 h 1636633"/>
                <a:gd name="connsiteX17" fmla="*/ 561410 w 851865"/>
                <a:gd name="connsiteY17" fmla="*/ 585281 h 1636633"/>
                <a:gd name="connsiteX18" fmla="*/ 561410 w 851865"/>
                <a:gd name="connsiteY18" fmla="*/ 396700 h 163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51865" h="1636633">
                  <a:moveTo>
                    <a:pt x="561374" y="396700"/>
                  </a:moveTo>
                  <a:cubicBezTo>
                    <a:pt x="561374" y="273157"/>
                    <a:pt x="602543" y="227619"/>
                    <a:pt x="717454" y="227619"/>
                  </a:cubicBezTo>
                  <a:cubicBezTo>
                    <a:pt x="769492" y="227619"/>
                    <a:pt x="814995" y="236286"/>
                    <a:pt x="851866" y="247120"/>
                  </a:cubicBezTo>
                  <a:lnTo>
                    <a:pt x="851866" y="26001"/>
                  </a:lnTo>
                  <a:cubicBezTo>
                    <a:pt x="810697" y="15167"/>
                    <a:pt x="758658" y="0"/>
                    <a:pt x="648117" y="0"/>
                  </a:cubicBezTo>
                  <a:cubicBezTo>
                    <a:pt x="403164" y="0"/>
                    <a:pt x="277419" y="145246"/>
                    <a:pt x="277419" y="381496"/>
                  </a:cubicBezTo>
                  <a:lnTo>
                    <a:pt x="277419" y="550576"/>
                  </a:lnTo>
                  <a:lnTo>
                    <a:pt x="85226" y="550576"/>
                  </a:lnTo>
                  <a:lnTo>
                    <a:pt x="0" y="784696"/>
                  </a:lnTo>
                  <a:lnTo>
                    <a:pt x="277419" y="784696"/>
                  </a:lnTo>
                  <a:lnTo>
                    <a:pt x="277419" y="1636634"/>
                  </a:lnTo>
                  <a:lnTo>
                    <a:pt x="561410" y="1636634"/>
                  </a:lnTo>
                  <a:lnTo>
                    <a:pt x="561410" y="767831"/>
                  </a:lnTo>
                  <a:lnTo>
                    <a:pt x="552743" y="784732"/>
                  </a:lnTo>
                  <a:lnTo>
                    <a:pt x="822650" y="784732"/>
                  </a:lnTo>
                  <a:lnTo>
                    <a:pt x="822650" y="550612"/>
                  </a:lnTo>
                  <a:lnTo>
                    <a:pt x="552743" y="550612"/>
                  </a:lnTo>
                  <a:lnTo>
                    <a:pt x="561410" y="585281"/>
                  </a:lnTo>
                  <a:lnTo>
                    <a:pt x="561410" y="396700"/>
                  </a:lnTo>
                  <a:close/>
                </a:path>
              </a:pathLst>
            </a:custGeom>
            <a:solidFill>
              <a:schemeClr val="bg1"/>
            </a:solidFill>
            <a:ln w="0" cap="flat">
              <a:noFill/>
              <a:prstDash val="solid"/>
              <a:miter/>
            </a:ln>
          </p:spPr>
          <p:txBody>
            <a:bodyPr rtlCol="0" anchor="ctr"/>
            <a:lstStyle/>
            <a:p>
              <a:endParaRPr lang="de-DE"/>
            </a:p>
          </p:txBody>
        </p:sp>
        <p:sp>
          <p:nvSpPr>
            <p:cNvPr id="18" name="Freihandform: Form 14">
              <a:extLst>
                <a:ext uri="{FF2B5EF4-FFF2-40B4-BE49-F238E27FC236}">
                  <a16:creationId xmlns:a16="http://schemas.microsoft.com/office/drawing/2014/main" id="{E82DEB48-65C9-7BA7-38CD-E1B04247E8AB}"/>
                </a:ext>
              </a:extLst>
            </p:cNvPr>
            <p:cNvSpPr/>
            <p:nvPr/>
          </p:nvSpPr>
          <p:spPr>
            <a:xfrm>
              <a:off x="5437019" y="2809522"/>
              <a:ext cx="840273" cy="1083529"/>
            </a:xfrm>
            <a:custGeom>
              <a:avLst/>
              <a:gdLst>
                <a:gd name="connsiteX0" fmla="*/ 826190 w 840273"/>
                <a:gd name="connsiteY0" fmla="*/ 2492 h 1083529"/>
                <a:gd name="connsiteX1" fmla="*/ 462100 w 840273"/>
                <a:gd name="connsiteY1" fmla="*/ 341700 h 1083529"/>
                <a:gd name="connsiteX2" fmla="*/ 453108 w 840273"/>
                <a:gd name="connsiteY2" fmla="*/ 341772 h 1083529"/>
                <a:gd name="connsiteX3" fmla="*/ 464158 w 840273"/>
                <a:gd name="connsiteY3" fmla="*/ 154780 h 1083529"/>
                <a:gd name="connsiteX4" fmla="*/ 463870 w 840273"/>
                <a:gd name="connsiteY4" fmla="*/ 0 h 1083529"/>
                <a:gd name="connsiteX5" fmla="*/ 82410 w 840273"/>
                <a:gd name="connsiteY5" fmla="*/ 0 h 1083529"/>
                <a:gd name="connsiteX6" fmla="*/ 0 w 840273"/>
                <a:gd name="connsiteY6" fmla="*/ 224875 h 1083529"/>
                <a:gd name="connsiteX7" fmla="*/ 212849 w 840273"/>
                <a:gd name="connsiteY7" fmla="*/ 224875 h 1083529"/>
                <a:gd name="connsiteX8" fmla="*/ 212849 w 840273"/>
                <a:gd name="connsiteY8" fmla="*/ 1083530 h 1083529"/>
                <a:gd name="connsiteX9" fmla="*/ 488535 w 840273"/>
                <a:gd name="connsiteY9" fmla="*/ 1083530 h 1083529"/>
                <a:gd name="connsiteX10" fmla="*/ 488535 w 840273"/>
                <a:gd name="connsiteY10" fmla="*/ 684266 h 1083529"/>
                <a:gd name="connsiteX11" fmla="*/ 760970 w 840273"/>
                <a:gd name="connsiteY11" fmla="*/ 332708 h 1083529"/>
                <a:gd name="connsiteX12" fmla="*/ 840274 w 840273"/>
                <a:gd name="connsiteY12" fmla="*/ 332708 h 1083529"/>
                <a:gd name="connsiteX13" fmla="*/ 840274 w 840273"/>
                <a:gd name="connsiteY13" fmla="*/ 2456 h 1083529"/>
                <a:gd name="connsiteX14" fmla="*/ 826153 w 840273"/>
                <a:gd name="connsiteY14" fmla="*/ 2456 h 108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0273" h="1083529">
                  <a:moveTo>
                    <a:pt x="826190" y="2492"/>
                  </a:moveTo>
                  <a:cubicBezTo>
                    <a:pt x="640786" y="2492"/>
                    <a:pt x="490918" y="119786"/>
                    <a:pt x="462100" y="341700"/>
                  </a:cubicBezTo>
                  <a:lnTo>
                    <a:pt x="453108" y="341772"/>
                  </a:lnTo>
                  <a:lnTo>
                    <a:pt x="464158" y="154780"/>
                  </a:lnTo>
                  <a:lnTo>
                    <a:pt x="463870" y="0"/>
                  </a:lnTo>
                  <a:lnTo>
                    <a:pt x="82410" y="0"/>
                  </a:lnTo>
                  <a:lnTo>
                    <a:pt x="0" y="224875"/>
                  </a:lnTo>
                  <a:lnTo>
                    <a:pt x="212849" y="224875"/>
                  </a:lnTo>
                  <a:lnTo>
                    <a:pt x="212849" y="1083530"/>
                  </a:lnTo>
                  <a:lnTo>
                    <a:pt x="488535" y="1083530"/>
                  </a:lnTo>
                  <a:lnTo>
                    <a:pt x="488535" y="684266"/>
                  </a:lnTo>
                  <a:cubicBezTo>
                    <a:pt x="488535" y="440432"/>
                    <a:pt x="517894" y="332708"/>
                    <a:pt x="760970" y="332708"/>
                  </a:cubicBezTo>
                  <a:lnTo>
                    <a:pt x="840274" y="332708"/>
                  </a:lnTo>
                  <a:lnTo>
                    <a:pt x="840274" y="2456"/>
                  </a:lnTo>
                  <a:lnTo>
                    <a:pt x="826153" y="2456"/>
                  </a:lnTo>
                  <a:close/>
                </a:path>
              </a:pathLst>
            </a:custGeom>
            <a:solidFill>
              <a:schemeClr val="bg1"/>
            </a:solidFill>
            <a:ln w="0" cap="flat">
              <a:noFill/>
              <a:prstDash val="solid"/>
              <a:miter/>
            </a:ln>
          </p:spPr>
          <p:txBody>
            <a:bodyPr rtlCol="0" anchor="ctr"/>
            <a:lstStyle/>
            <a:p>
              <a:endParaRPr lang="de-DE"/>
            </a:p>
          </p:txBody>
        </p:sp>
        <p:sp>
          <p:nvSpPr>
            <p:cNvPr id="19" name="Freihandform: Form 15">
              <a:extLst>
                <a:ext uri="{FF2B5EF4-FFF2-40B4-BE49-F238E27FC236}">
                  <a16:creationId xmlns:a16="http://schemas.microsoft.com/office/drawing/2014/main" id="{A593B740-1E74-02A4-D18A-F8AD4BD23AA5}"/>
                </a:ext>
              </a:extLst>
            </p:cNvPr>
            <p:cNvSpPr/>
            <p:nvPr/>
          </p:nvSpPr>
          <p:spPr>
            <a:xfrm>
              <a:off x="7188817" y="4190765"/>
              <a:ext cx="848471" cy="1094074"/>
            </a:xfrm>
            <a:custGeom>
              <a:avLst/>
              <a:gdLst>
                <a:gd name="connsiteX0" fmla="*/ 834171 w 848471"/>
                <a:gd name="connsiteY0" fmla="*/ 2528 h 1094074"/>
                <a:gd name="connsiteX1" fmla="*/ 466542 w 848471"/>
                <a:gd name="connsiteY1" fmla="*/ 345022 h 1094074"/>
                <a:gd name="connsiteX2" fmla="*/ 457478 w 848471"/>
                <a:gd name="connsiteY2" fmla="*/ 345094 h 1094074"/>
                <a:gd name="connsiteX3" fmla="*/ 468636 w 848471"/>
                <a:gd name="connsiteY3" fmla="*/ 156296 h 1094074"/>
                <a:gd name="connsiteX4" fmla="*/ 468348 w 848471"/>
                <a:gd name="connsiteY4" fmla="*/ 0 h 1094074"/>
                <a:gd name="connsiteX5" fmla="*/ 83204 w 848471"/>
                <a:gd name="connsiteY5" fmla="*/ 0 h 1094074"/>
                <a:gd name="connsiteX6" fmla="*/ 0 w 848471"/>
                <a:gd name="connsiteY6" fmla="*/ 227078 h 1094074"/>
                <a:gd name="connsiteX7" fmla="*/ 214944 w 848471"/>
                <a:gd name="connsiteY7" fmla="*/ 227078 h 1094074"/>
                <a:gd name="connsiteX8" fmla="*/ 214944 w 848471"/>
                <a:gd name="connsiteY8" fmla="*/ 1094075 h 1094074"/>
                <a:gd name="connsiteX9" fmla="*/ 493302 w 848471"/>
                <a:gd name="connsiteY9" fmla="*/ 1094075 h 1094074"/>
                <a:gd name="connsiteX10" fmla="*/ 493302 w 848471"/>
                <a:gd name="connsiteY10" fmla="*/ 690911 h 1094074"/>
                <a:gd name="connsiteX11" fmla="*/ 768409 w 848471"/>
                <a:gd name="connsiteY11" fmla="*/ 335958 h 1094074"/>
                <a:gd name="connsiteX12" fmla="*/ 848471 w 848471"/>
                <a:gd name="connsiteY12" fmla="*/ 335958 h 1094074"/>
                <a:gd name="connsiteX13" fmla="*/ 848471 w 848471"/>
                <a:gd name="connsiteY13" fmla="*/ 2528 h 1094074"/>
                <a:gd name="connsiteX14" fmla="*/ 834207 w 848471"/>
                <a:gd name="connsiteY14" fmla="*/ 2528 h 109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8471" h="1094074">
                  <a:moveTo>
                    <a:pt x="834171" y="2528"/>
                  </a:moveTo>
                  <a:cubicBezTo>
                    <a:pt x="646962" y="2528"/>
                    <a:pt x="495649" y="120942"/>
                    <a:pt x="466542" y="345022"/>
                  </a:cubicBezTo>
                  <a:lnTo>
                    <a:pt x="457478" y="345094"/>
                  </a:lnTo>
                  <a:lnTo>
                    <a:pt x="468636" y="156296"/>
                  </a:lnTo>
                  <a:lnTo>
                    <a:pt x="468348" y="0"/>
                  </a:lnTo>
                  <a:lnTo>
                    <a:pt x="83204" y="0"/>
                  </a:lnTo>
                  <a:lnTo>
                    <a:pt x="0" y="227078"/>
                  </a:lnTo>
                  <a:lnTo>
                    <a:pt x="214944" y="227078"/>
                  </a:lnTo>
                  <a:lnTo>
                    <a:pt x="214944" y="1094075"/>
                  </a:lnTo>
                  <a:lnTo>
                    <a:pt x="493302" y="1094075"/>
                  </a:lnTo>
                  <a:lnTo>
                    <a:pt x="493302" y="690911"/>
                  </a:lnTo>
                  <a:cubicBezTo>
                    <a:pt x="493302" y="444730"/>
                    <a:pt x="522950" y="335958"/>
                    <a:pt x="768409" y="335958"/>
                  </a:cubicBezTo>
                  <a:lnTo>
                    <a:pt x="848471" y="335958"/>
                  </a:lnTo>
                  <a:lnTo>
                    <a:pt x="848471" y="2528"/>
                  </a:lnTo>
                  <a:lnTo>
                    <a:pt x="834207" y="2528"/>
                  </a:lnTo>
                  <a:close/>
                </a:path>
              </a:pathLst>
            </a:custGeom>
            <a:solidFill>
              <a:schemeClr val="bg1"/>
            </a:solidFill>
            <a:ln w="0" cap="flat">
              <a:noFill/>
              <a:prstDash val="solid"/>
              <a:miter/>
            </a:ln>
          </p:spPr>
          <p:txBody>
            <a:bodyPr rtlCol="0" anchor="ctr"/>
            <a:lstStyle/>
            <a:p>
              <a:endParaRPr lang="de-DE"/>
            </a:p>
          </p:txBody>
        </p:sp>
        <p:sp>
          <p:nvSpPr>
            <p:cNvPr id="20" name="Freihandform: Form 16">
              <a:extLst>
                <a:ext uri="{FF2B5EF4-FFF2-40B4-BE49-F238E27FC236}">
                  <a16:creationId xmlns:a16="http://schemas.microsoft.com/office/drawing/2014/main" id="{579C0D44-5DF4-9D25-64A8-B5838EEA6CDB}"/>
                </a:ext>
              </a:extLst>
            </p:cNvPr>
            <p:cNvSpPr/>
            <p:nvPr/>
          </p:nvSpPr>
          <p:spPr>
            <a:xfrm>
              <a:off x="7359955" y="2808294"/>
              <a:ext cx="682026" cy="1086021"/>
            </a:xfrm>
            <a:custGeom>
              <a:avLst/>
              <a:gdLst>
                <a:gd name="connsiteX0" fmla="*/ 0 w 682026"/>
                <a:gd name="connsiteY0" fmla="*/ 1086021 h 1086021"/>
                <a:gd name="connsiteX1" fmla="*/ 286772 w 682026"/>
                <a:gd name="connsiteY1" fmla="*/ 1086021 h 1086021"/>
                <a:gd name="connsiteX2" fmla="*/ 682027 w 682026"/>
                <a:gd name="connsiteY2" fmla="*/ 0 h 1086021"/>
                <a:gd name="connsiteX3" fmla="*/ 395291 w 682026"/>
                <a:gd name="connsiteY3" fmla="*/ 0 h 1086021"/>
                <a:gd name="connsiteX4" fmla="*/ 0 w 682026"/>
                <a:gd name="connsiteY4" fmla="*/ 1086021 h 108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026" h="1086021">
                  <a:moveTo>
                    <a:pt x="0" y="1086021"/>
                  </a:moveTo>
                  <a:lnTo>
                    <a:pt x="286772" y="1086021"/>
                  </a:lnTo>
                  <a:lnTo>
                    <a:pt x="682027" y="0"/>
                  </a:lnTo>
                  <a:lnTo>
                    <a:pt x="395291" y="0"/>
                  </a:lnTo>
                  <a:lnTo>
                    <a:pt x="0" y="1086021"/>
                  </a:lnTo>
                  <a:close/>
                </a:path>
              </a:pathLst>
            </a:custGeom>
            <a:solidFill>
              <a:schemeClr val="bg1"/>
            </a:solidFill>
            <a:ln w="0" cap="flat">
              <a:noFill/>
              <a:prstDash val="solid"/>
              <a:miter/>
            </a:ln>
          </p:spPr>
          <p:txBody>
            <a:bodyPr rtlCol="0" anchor="ctr"/>
            <a:lstStyle/>
            <a:p>
              <a:endParaRPr lang="de-DE"/>
            </a:p>
          </p:txBody>
        </p:sp>
        <p:sp>
          <p:nvSpPr>
            <p:cNvPr id="21" name="Freihandform: Form 17">
              <a:extLst>
                <a:ext uri="{FF2B5EF4-FFF2-40B4-BE49-F238E27FC236}">
                  <a16:creationId xmlns:a16="http://schemas.microsoft.com/office/drawing/2014/main" id="{B0D45805-8598-D837-1F57-84C67F923B6A}"/>
                </a:ext>
              </a:extLst>
            </p:cNvPr>
            <p:cNvSpPr/>
            <p:nvPr/>
          </p:nvSpPr>
          <p:spPr>
            <a:xfrm>
              <a:off x="3838015" y="4167870"/>
              <a:ext cx="1029649" cy="1116969"/>
            </a:xfrm>
            <a:custGeom>
              <a:avLst/>
              <a:gdLst>
                <a:gd name="connsiteX0" fmla="*/ 671879 w 1029649"/>
                <a:gd name="connsiteY0" fmla="*/ 898668 h 1116969"/>
                <a:gd name="connsiteX1" fmla="*/ 329385 w 1029649"/>
                <a:gd name="connsiteY1" fmla="*/ 1116970 h 1116969"/>
                <a:gd name="connsiteX2" fmla="*/ 0 w 1029649"/>
                <a:gd name="connsiteY2" fmla="*/ 837601 h 1116969"/>
                <a:gd name="connsiteX3" fmla="*/ 390452 w 1029649"/>
                <a:gd name="connsiteY3" fmla="*/ 499477 h 1116969"/>
                <a:gd name="connsiteX4" fmla="*/ 669676 w 1029649"/>
                <a:gd name="connsiteY4" fmla="*/ 416598 h 1116969"/>
                <a:gd name="connsiteX5" fmla="*/ 669676 w 1029649"/>
                <a:gd name="connsiteY5" fmla="*/ 392619 h 1116969"/>
                <a:gd name="connsiteX6" fmla="*/ 484273 w 1029649"/>
                <a:gd name="connsiteY6" fmla="*/ 224658 h 1116969"/>
                <a:gd name="connsiteX7" fmla="*/ 235600 w 1029649"/>
                <a:gd name="connsiteY7" fmla="*/ 383916 h 1116969"/>
                <a:gd name="connsiteX8" fmla="*/ 8739 w 1029649"/>
                <a:gd name="connsiteY8" fmla="*/ 261746 h 1116969"/>
                <a:gd name="connsiteX9" fmla="*/ 514825 w 1029649"/>
                <a:gd name="connsiteY9" fmla="*/ 0 h 1116969"/>
                <a:gd name="connsiteX10" fmla="*/ 966379 w 1029649"/>
                <a:gd name="connsiteY10" fmla="*/ 410097 h 1116969"/>
                <a:gd name="connsiteX11" fmla="*/ 966379 w 1029649"/>
                <a:gd name="connsiteY11" fmla="*/ 763498 h 1116969"/>
                <a:gd name="connsiteX12" fmla="*/ 1029649 w 1029649"/>
                <a:gd name="connsiteY12" fmla="*/ 1114189 h 1116969"/>
                <a:gd name="connsiteX13" fmla="*/ 726446 w 1029649"/>
                <a:gd name="connsiteY13" fmla="*/ 1114189 h 1116969"/>
                <a:gd name="connsiteX14" fmla="*/ 671915 w 1029649"/>
                <a:gd name="connsiteY14" fmla="*/ 898740 h 1116969"/>
                <a:gd name="connsiteX15" fmla="*/ 677152 w 1029649"/>
                <a:gd name="connsiteY15" fmla="*/ 712615 h 1116969"/>
                <a:gd name="connsiteX16" fmla="*/ 677152 w 1029649"/>
                <a:gd name="connsiteY16" fmla="*/ 544473 h 1116969"/>
                <a:gd name="connsiteX17" fmla="*/ 677152 w 1029649"/>
                <a:gd name="connsiteY17" fmla="*/ 544473 h 1116969"/>
                <a:gd name="connsiteX18" fmla="*/ 533170 w 1029649"/>
                <a:gd name="connsiteY18" fmla="*/ 606334 h 1116969"/>
                <a:gd name="connsiteX19" fmla="*/ 308476 w 1029649"/>
                <a:gd name="connsiteY19" fmla="*/ 784588 h 1116969"/>
                <a:gd name="connsiteX20" fmla="*/ 441552 w 1029649"/>
                <a:gd name="connsiteY20" fmla="*/ 919830 h 1116969"/>
                <a:gd name="connsiteX21" fmla="*/ 677152 w 1029649"/>
                <a:gd name="connsiteY21" fmla="*/ 712615 h 111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9649" h="1116969">
                  <a:moveTo>
                    <a:pt x="671879" y="898668"/>
                  </a:moveTo>
                  <a:cubicBezTo>
                    <a:pt x="621068" y="1043155"/>
                    <a:pt x="486476" y="1116970"/>
                    <a:pt x="329385" y="1116970"/>
                  </a:cubicBezTo>
                  <a:cubicBezTo>
                    <a:pt x="119967" y="1116970"/>
                    <a:pt x="0" y="1018635"/>
                    <a:pt x="0" y="837601"/>
                  </a:cubicBezTo>
                  <a:cubicBezTo>
                    <a:pt x="0" y="630350"/>
                    <a:pt x="163591" y="545304"/>
                    <a:pt x="390452" y="499477"/>
                  </a:cubicBezTo>
                  <a:cubicBezTo>
                    <a:pt x="578058" y="460222"/>
                    <a:pt x="660937" y="440577"/>
                    <a:pt x="669676" y="416598"/>
                  </a:cubicBezTo>
                  <a:lnTo>
                    <a:pt x="669676" y="392619"/>
                  </a:lnTo>
                  <a:cubicBezTo>
                    <a:pt x="669676" y="287928"/>
                    <a:pt x="617313" y="224658"/>
                    <a:pt x="484273" y="224658"/>
                  </a:cubicBezTo>
                  <a:cubicBezTo>
                    <a:pt x="351233" y="224658"/>
                    <a:pt x="270485" y="303167"/>
                    <a:pt x="235600" y="383916"/>
                  </a:cubicBezTo>
                  <a:lnTo>
                    <a:pt x="8739" y="261746"/>
                  </a:lnTo>
                  <a:cubicBezTo>
                    <a:pt x="87285" y="100321"/>
                    <a:pt x="279224" y="0"/>
                    <a:pt x="514825" y="0"/>
                  </a:cubicBezTo>
                  <a:cubicBezTo>
                    <a:pt x="822398" y="0"/>
                    <a:pt x="966379" y="143982"/>
                    <a:pt x="966379" y="410097"/>
                  </a:cubicBezTo>
                  <a:lnTo>
                    <a:pt x="966379" y="763498"/>
                  </a:lnTo>
                  <a:cubicBezTo>
                    <a:pt x="966379" y="990358"/>
                    <a:pt x="992561" y="1083674"/>
                    <a:pt x="1029649" y="1114189"/>
                  </a:cubicBezTo>
                  <a:lnTo>
                    <a:pt x="726446" y="1114189"/>
                  </a:lnTo>
                  <a:cubicBezTo>
                    <a:pt x="700264" y="1090210"/>
                    <a:pt x="678452" y="1023077"/>
                    <a:pt x="671915" y="898740"/>
                  </a:cubicBezTo>
                  <a:close/>
                  <a:moveTo>
                    <a:pt x="677152" y="712615"/>
                  </a:moveTo>
                  <a:lnTo>
                    <a:pt x="677152" y="544473"/>
                  </a:lnTo>
                  <a:lnTo>
                    <a:pt x="677152" y="544473"/>
                  </a:lnTo>
                  <a:cubicBezTo>
                    <a:pt x="647575" y="571811"/>
                    <a:pt x="611715" y="582356"/>
                    <a:pt x="533170" y="606334"/>
                  </a:cubicBezTo>
                  <a:cubicBezTo>
                    <a:pt x="384855" y="647792"/>
                    <a:pt x="308476" y="686433"/>
                    <a:pt x="308476" y="784588"/>
                  </a:cubicBezTo>
                  <a:cubicBezTo>
                    <a:pt x="308476" y="871836"/>
                    <a:pt x="369543" y="919830"/>
                    <a:pt x="441552" y="919830"/>
                  </a:cubicBezTo>
                  <a:cubicBezTo>
                    <a:pt x="550612" y="919830"/>
                    <a:pt x="655340" y="839118"/>
                    <a:pt x="677152" y="712615"/>
                  </a:cubicBezTo>
                  <a:close/>
                </a:path>
              </a:pathLst>
            </a:custGeom>
            <a:solidFill>
              <a:schemeClr val="bg1"/>
            </a:solidFill>
            <a:ln w="0" cap="flat">
              <a:noFill/>
              <a:prstDash val="solid"/>
              <a:miter/>
            </a:ln>
          </p:spPr>
          <p:txBody>
            <a:bodyPr rtlCol="0" anchor="ctr"/>
            <a:lstStyle/>
            <a:p>
              <a:endParaRPr lang="de-DE"/>
            </a:p>
          </p:txBody>
        </p:sp>
        <p:sp>
          <p:nvSpPr>
            <p:cNvPr id="22" name="Freihandform: Form 18">
              <a:extLst>
                <a:ext uri="{FF2B5EF4-FFF2-40B4-BE49-F238E27FC236}">
                  <a16:creationId xmlns:a16="http://schemas.microsoft.com/office/drawing/2014/main" id="{48B61268-D91E-C84E-1804-32AF443FB558}"/>
                </a:ext>
              </a:extLst>
            </p:cNvPr>
            <p:cNvSpPr/>
            <p:nvPr/>
          </p:nvSpPr>
          <p:spPr>
            <a:xfrm>
              <a:off x="8099474" y="4191379"/>
              <a:ext cx="870463" cy="1100177"/>
            </a:xfrm>
            <a:custGeom>
              <a:avLst/>
              <a:gdLst>
                <a:gd name="connsiteX0" fmla="*/ 0 w 870463"/>
                <a:gd name="connsiteY0" fmla="*/ 889387 h 1100177"/>
                <a:gd name="connsiteX1" fmla="*/ 172836 w 870463"/>
                <a:gd name="connsiteY1" fmla="*/ 741866 h 1100177"/>
                <a:gd name="connsiteX2" fmla="*/ 434185 w 870463"/>
                <a:gd name="connsiteY2" fmla="*/ 893612 h 1100177"/>
                <a:gd name="connsiteX3" fmla="*/ 573291 w 870463"/>
                <a:gd name="connsiteY3" fmla="*/ 796649 h 1100177"/>
                <a:gd name="connsiteX4" fmla="*/ 305623 w 870463"/>
                <a:gd name="connsiteY4" fmla="*/ 621719 h 1100177"/>
                <a:gd name="connsiteX5" fmla="*/ 40049 w 870463"/>
                <a:gd name="connsiteY5" fmla="*/ 316132 h 1100177"/>
                <a:gd name="connsiteX6" fmla="*/ 459464 w 870463"/>
                <a:gd name="connsiteY6" fmla="*/ 0 h 1100177"/>
                <a:gd name="connsiteX7" fmla="*/ 859919 w 870463"/>
                <a:gd name="connsiteY7" fmla="*/ 181250 h 1100177"/>
                <a:gd name="connsiteX8" fmla="*/ 684988 w 870463"/>
                <a:gd name="connsiteY8" fmla="*/ 332996 h 1100177"/>
                <a:gd name="connsiteX9" fmla="*/ 472103 w 870463"/>
                <a:gd name="connsiteY9" fmla="*/ 202340 h 1100177"/>
                <a:gd name="connsiteX10" fmla="*/ 335127 w 870463"/>
                <a:gd name="connsiteY10" fmla="*/ 299303 h 1100177"/>
                <a:gd name="connsiteX11" fmla="*/ 577517 w 870463"/>
                <a:gd name="connsiteY11" fmla="*/ 463689 h 1100177"/>
                <a:gd name="connsiteX12" fmla="*/ 870464 w 870463"/>
                <a:gd name="connsiteY12" fmla="*/ 784046 h 1100177"/>
                <a:gd name="connsiteX13" fmla="*/ 438410 w 870463"/>
                <a:gd name="connsiteY13" fmla="*/ 1100177 h 1100177"/>
                <a:gd name="connsiteX14" fmla="*/ 0 w 870463"/>
                <a:gd name="connsiteY14" fmla="*/ 889423 h 110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463" h="1100177">
                  <a:moveTo>
                    <a:pt x="0" y="889387"/>
                  </a:moveTo>
                  <a:lnTo>
                    <a:pt x="172836" y="741866"/>
                  </a:lnTo>
                  <a:cubicBezTo>
                    <a:pt x="233975" y="836698"/>
                    <a:pt x="322488" y="893612"/>
                    <a:pt x="434185" y="893612"/>
                  </a:cubicBezTo>
                  <a:cubicBezTo>
                    <a:pt x="512152" y="893612"/>
                    <a:pt x="573291" y="859883"/>
                    <a:pt x="573291" y="796649"/>
                  </a:cubicBezTo>
                  <a:cubicBezTo>
                    <a:pt x="573291" y="712362"/>
                    <a:pt x="463689" y="676502"/>
                    <a:pt x="305623" y="621719"/>
                  </a:cubicBezTo>
                  <a:cubicBezTo>
                    <a:pt x="170742" y="573255"/>
                    <a:pt x="40049" y="493157"/>
                    <a:pt x="40049" y="316132"/>
                  </a:cubicBezTo>
                  <a:cubicBezTo>
                    <a:pt x="40049" y="139106"/>
                    <a:pt x="196021" y="0"/>
                    <a:pt x="459464" y="0"/>
                  </a:cubicBezTo>
                  <a:cubicBezTo>
                    <a:pt x="666029" y="0"/>
                    <a:pt x="781915" y="75873"/>
                    <a:pt x="859919" y="181250"/>
                  </a:cubicBezTo>
                  <a:lnTo>
                    <a:pt x="684988" y="332996"/>
                  </a:lnTo>
                  <a:cubicBezTo>
                    <a:pt x="657579" y="280308"/>
                    <a:pt x="588025" y="202340"/>
                    <a:pt x="472103" y="202340"/>
                  </a:cubicBezTo>
                  <a:cubicBezTo>
                    <a:pt x="387816" y="202340"/>
                    <a:pt x="335127" y="244484"/>
                    <a:pt x="335127" y="299303"/>
                  </a:cubicBezTo>
                  <a:cubicBezTo>
                    <a:pt x="335127" y="383627"/>
                    <a:pt x="446824" y="417320"/>
                    <a:pt x="577517" y="463689"/>
                  </a:cubicBezTo>
                  <a:cubicBezTo>
                    <a:pt x="727168" y="516377"/>
                    <a:pt x="870464" y="585931"/>
                    <a:pt x="870464" y="784046"/>
                  </a:cubicBezTo>
                  <a:cubicBezTo>
                    <a:pt x="870464" y="982161"/>
                    <a:pt x="703948" y="1100177"/>
                    <a:pt x="438410" y="1100177"/>
                  </a:cubicBezTo>
                  <a:cubicBezTo>
                    <a:pt x="257159" y="1100177"/>
                    <a:pt x="84323" y="1028530"/>
                    <a:pt x="0" y="889423"/>
                  </a:cubicBezTo>
                  <a:close/>
                </a:path>
              </a:pathLst>
            </a:custGeom>
            <a:solidFill>
              <a:schemeClr val="bg1"/>
            </a:solidFill>
            <a:ln w="0" cap="flat">
              <a:noFill/>
              <a:prstDash val="solid"/>
              <a:miter/>
            </a:ln>
          </p:spPr>
          <p:txBody>
            <a:bodyPr rtlCol="0" anchor="ctr"/>
            <a:lstStyle/>
            <a:p>
              <a:endParaRPr lang="de-DE"/>
            </a:p>
          </p:txBody>
        </p:sp>
        <p:sp>
          <p:nvSpPr>
            <p:cNvPr id="23" name="Freihandform: Form 19">
              <a:extLst>
                <a:ext uri="{FF2B5EF4-FFF2-40B4-BE49-F238E27FC236}">
                  <a16:creationId xmlns:a16="http://schemas.microsoft.com/office/drawing/2014/main" id="{F0F64F85-7383-E358-A19C-A1E24C3FA109}"/>
                </a:ext>
              </a:extLst>
            </p:cNvPr>
            <p:cNvSpPr/>
            <p:nvPr/>
          </p:nvSpPr>
          <p:spPr>
            <a:xfrm>
              <a:off x="8099474" y="2807536"/>
              <a:ext cx="870463" cy="1100177"/>
            </a:xfrm>
            <a:custGeom>
              <a:avLst/>
              <a:gdLst>
                <a:gd name="connsiteX0" fmla="*/ 0 w 870463"/>
                <a:gd name="connsiteY0" fmla="*/ 889387 h 1100177"/>
                <a:gd name="connsiteX1" fmla="*/ 172836 w 870463"/>
                <a:gd name="connsiteY1" fmla="*/ 741866 h 1100177"/>
                <a:gd name="connsiteX2" fmla="*/ 434185 w 870463"/>
                <a:gd name="connsiteY2" fmla="*/ 893612 h 1100177"/>
                <a:gd name="connsiteX3" fmla="*/ 573291 w 870463"/>
                <a:gd name="connsiteY3" fmla="*/ 796649 h 1100177"/>
                <a:gd name="connsiteX4" fmla="*/ 305623 w 870463"/>
                <a:gd name="connsiteY4" fmla="*/ 621719 h 1100177"/>
                <a:gd name="connsiteX5" fmla="*/ 40049 w 870463"/>
                <a:gd name="connsiteY5" fmla="*/ 316132 h 1100177"/>
                <a:gd name="connsiteX6" fmla="*/ 459464 w 870463"/>
                <a:gd name="connsiteY6" fmla="*/ 0 h 1100177"/>
                <a:gd name="connsiteX7" fmla="*/ 859919 w 870463"/>
                <a:gd name="connsiteY7" fmla="*/ 181250 h 1100177"/>
                <a:gd name="connsiteX8" fmla="*/ 684988 w 870463"/>
                <a:gd name="connsiteY8" fmla="*/ 332996 h 1100177"/>
                <a:gd name="connsiteX9" fmla="*/ 472103 w 870463"/>
                <a:gd name="connsiteY9" fmla="*/ 202340 h 1100177"/>
                <a:gd name="connsiteX10" fmla="*/ 335127 w 870463"/>
                <a:gd name="connsiteY10" fmla="*/ 299303 h 1100177"/>
                <a:gd name="connsiteX11" fmla="*/ 577517 w 870463"/>
                <a:gd name="connsiteY11" fmla="*/ 463689 h 1100177"/>
                <a:gd name="connsiteX12" fmla="*/ 870464 w 870463"/>
                <a:gd name="connsiteY12" fmla="*/ 784046 h 1100177"/>
                <a:gd name="connsiteX13" fmla="*/ 438410 w 870463"/>
                <a:gd name="connsiteY13" fmla="*/ 1100178 h 1100177"/>
                <a:gd name="connsiteX14" fmla="*/ 0 w 870463"/>
                <a:gd name="connsiteY14" fmla="*/ 889423 h 110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463" h="1100177">
                  <a:moveTo>
                    <a:pt x="0" y="889387"/>
                  </a:moveTo>
                  <a:lnTo>
                    <a:pt x="172836" y="741866"/>
                  </a:lnTo>
                  <a:cubicBezTo>
                    <a:pt x="233975" y="836698"/>
                    <a:pt x="322488" y="893612"/>
                    <a:pt x="434185" y="893612"/>
                  </a:cubicBezTo>
                  <a:cubicBezTo>
                    <a:pt x="512152" y="893612"/>
                    <a:pt x="573291" y="859883"/>
                    <a:pt x="573291" y="796649"/>
                  </a:cubicBezTo>
                  <a:cubicBezTo>
                    <a:pt x="573291" y="712362"/>
                    <a:pt x="463689" y="676502"/>
                    <a:pt x="305623" y="621719"/>
                  </a:cubicBezTo>
                  <a:cubicBezTo>
                    <a:pt x="170742" y="573255"/>
                    <a:pt x="40049" y="493157"/>
                    <a:pt x="40049" y="316132"/>
                  </a:cubicBezTo>
                  <a:cubicBezTo>
                    <a:pt x="40049" y="139107"/>
                    <a:pt x="196021" y="0"/>
                    <a:pt x="459464" y="0"/>
                  </a:cubicBezTo>
                  <a:cubicBezTo>
                    <a:pt x="666029" y="0"/>
                    <a:pt x="781915" y="75873"/>
                    <a:pt x="859919" y="181250"/>
                  </a:cubicBezTo>
                  <a:lnTo>
                    <a:pt x="684988" y="332996"/>
                  </a:lnTo>
                  <a:cubicBezTo>
                    <a:pt x="657579" y="280308"/>
                    <a:pt x="588025" y="202340"/>
                    <a:pt x="472103" y="202340"/>
                  </a:cubicBezTo>
                  <a:cubicBezTo>
                    <a:pt x="387816" y="202340"/>
                    <a:pt x="335127" y="244484"/>
                    <a:pt x="335127" y="299303"/>
                  </a:cubicBezTo>
                  <a:cubicBezTo>
                    <a:pt x="335127" y="383627"/>
                    <a:pt x="446824" y="417320"/>
                    <a:pt x="577517" y="463689"/>
                  </a:cubicBezTo>
                  <a:cubicBezTo>
                    <a:pt x="727168" y="516377"/>
                    <a:pt x="870464" y="585931"/>
                    <a:pt x="870464" y="784046"/>
                  </a:cubicBezTo>
                  <a:cubicBezTo>
                    <a:pt x="870464" y="982161"/>
                    <a:pt x="703948" y="1100178"/>
                    <a:pt x="438410" y="1100178"/>
                  </a:cubicBezTo>
                  <a:cubicBezTo>
                    <a:pt x="257159" y="1100178"/>
                    <a:pt x="84323" y="1028530"/>
                    <a:pt x="0" y="889423"/>
                  </a:cubicBezTo>
                  <a:close/>
                </a:path>
              </a:pathLst>
            </a:custGeom>
            <a:solidFill>
              <a:schemeClr val="bg1"/>
            </a:solidFill>
            <a:ln w="0" cap="flat">
              <a:noFill/>
              <a:prstDash val="solid"/>
              <a:miter/>
            </a:ln>
          </p:spPr>
          <p:txBody>
            <a:bodyPr rtlCol="0" anchor="ctr"/>
            <a:lstStyle/>
            <a:p>
              <a:endParaRPr lang="de-DE"/>
            </a:p>
          </p:txBody>
        </p:sp>
      </p:grpSp>
    </p:spTree>
    <p:extLst>
      <p:ext uri="{BB962C8B-B14F-4D97-AF65-F5344CB8AC3E}">
        <p14:creationId xmlns:p14="http://schemas.microsoft.com/office/powerpoint/2010/main" val="3253927496"/>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guide id="2" orient="horz" pos="4170" userDrawn="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Outro - indigo background">
    <p:bg>
      <p:bgPr>
        <a:solidFill>
          <a:schemeClr val="accent3"/>
        </a:solidFill>
        <a:effectLst/>
      </p:bgPr>
    </p:bg>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D19440D8-36C8-9F20-5BE6-5D024AE51BA0}"/>
              </a:ext>
            </a:extLst>
          </p:cNvPr>
          <p:cNvSpPr txBox="1"/>
          <p:nvPr userDrawn="1"/>
        </p:nvSpPr>
        <p:spPr>
          <a:xfrm>
            <a:off x="304800" y="298800"/>
            <a:ext cx="1061188" cy="296081"/>
          </a:xfrm>
          <a:prstGeom prst="rect">
            <a:avLst/>
          </a:prstGeom>
          <a:noFill/>
        </p:spPr>
        <p:txBody>
          <a:bodyPr wrap="none" lIns="0" rIns="0" rtlCol="0" anchor="ctr">
            <a:noAutofit/>
          </a:bodyPr>
          <a:lstStyle/>
          <a:p>
            <a:r>
              <a:rPr lang="en-GB" sz="2400" dirty="0">
                <a:solidFill>
                  <a:schemeClr val="bg1"/>
                </a:solidFill>
              </a:rPr>
              <a:t>Contact</a:t>
            </a:r>
          </a:p>
        </p:txBody>
      </p:sp>
      <p:sp>
        <p:nvSpPr>
          <p:cNvPr id="2" name="TextBox 1">
            <a:extLst>
              <a:ext uri="{FF2B5EF4-FFF2-40B4-BE49-F238E27FC236}">
                <a16:creationId xmlns:a16="http://schemas.microsoft.com/office/drawing/2014/main" id="{31154649-4A4B-29E4-6982-D75D679FBBB3}"/>
              </a:ext>
            </a:extLst>
          </p:cNvPr>
          <p:cNvSpPr txBox="1"/>
          <p:nvPr userDrawn="1"/>
        </p:nvSpPr>
        <p:spPr>
          <a:xfrm>
            <a:off x="304800" y="1260000"/>
            <a:ext cx="3268869" cy="369332"/>
          </a:xfrm>
          <a:prstGeom prst="rect">
            <a:avLst/>
          </a:prstGeom>
          <a:noFill/>
        </p:spPr>
        <p:txBody>
          <a:bodyPr wrap="square" lIns="0" rIns="0" rtlCol="0">
            <a:spAutoFit/>
          </a:bodyPr>
          <a:lstStyle/>
          <a:p>
            <a:r>
              <a:rPr lang="en-GB" b="1" dirty="0" err="1">
                <a:solidFill>
                  <a:schemeClr val="bg1"/>
                </a:solidFill>
              </a:rPr>
              <a:t>Forvis</a:t>
            </a:r>
            <a:r>
              <a:rPr lang="en-GB" b="1" dirty="0">
                <a:solidFill>
                  <a:schemeClr val="bg1"/>
                </a:solidFill>
              </a:rPr>
              <a:t> Mazars</a:t>
            </a:r>
          </a:p>
        </p:txBody>
      </p:sp>
      <p:sp>
        <p:nvSpPr>
          <p:cNvPr id="3" name="TextBox 2">
            <a:extLst>
              <a:ext uri="{FF2B5EF4-FFF2-40B4-BE49-F238E27FC236}">
                <a16:creationId xmlns:a16="http://schemas.microsoft.com/office/drawing/2014/main" id="{F6A8A48E-3DB5-8F57-1922-EFA1E893A990}"/>
              </a:ext>
            </a:extLst>
          </p:cNvPr>
          <p:cNvSpPr txBox="1"/>
          <p:nvPr userDrawn="1"/>
        </p:nvSpPr>
        <p:spPr>
          <a:xfrm>
            <a:off x="8194261" y="298800"/>
            <a:ext cx="1496051" cy="296081"/>
          </a:xfrm>
          <a:prstGeom prst="rect">
            <a:avLst/>
          </a:prstGeom>
          <a:noFill/>
        </p:spPr>
        <p:txBody>
          <a:bodyPr wrap="none" lIns="0" rIns="0" rtlCol="0" anchor="ctr">
            <a:noAutofit/>
          </a:bodyPr>
          <a:lstStyle/>
          <a:p>
            <a:r>
              <a:rPr lang="en-GB" sz="2400" dirty="0">
                <a:solidFill>
                  <a:schemeClr val="bg1"/>
                </a:solidFill>
              </a:rPr>
              <a:t>Follow us</a:t>
            </a:r>
          </a:p>
        </p:txBody>
      </p:sp>
      <p:sp>
        <p:nvSpPr>
          <p:cNvPr id="6" name="Content Placeholder 8">
            <a:extLst>
              <a:ext uri="{FF2B5EF4-FFF2-40B4-BE49-F238E27FC236}">
                <a16:creationId xmlns:a16="http://schemas.microsoft.com/office/drawing/2014/main" id="{CB522F6C-316E-F8B1-1069-3B105F27FB1D}"/>
              </a:ext>
            </a:extLst>
          </p:cNvPr>
          <p:cNvSpPr>
            <a:spLocks noGrp="1"/>
          </p:cNvSpPr>
          <p:nvPr>
            <p:ph sz="quarter" idx="10"/>
          </p:nvPr>
        </p:nvSpPr>
        <p:spPr>
          <a:xfrm>
            <a:off x="304799" y="1729024"/>
            <a:ext cx="7558158" cy="2520000"/>
          </a:xfrm>
        </p:spPr>
        <p:txBody>
          <a:bodyPr tIns="0" numCol="2" spcCol="288000"/>
          <a:lstStyle>
            <a:lvl1pPr marL="0" indent="0">
              <a:spcAft>
                <a:spcPts val="0"/>
              </a:spcAft>
              <a:buNone/>
              <a:defRPr sz="1000" b="1">
                <a:solidFill>
                  <a:schemeClr val="bg1"/>
                </a:solidFill>
              </a:defRPr>
            </a:lvl1pPr>
            <a:lvl2pPr marL="0" indent="0">
              <a:spcAft>
                <a:spcPts val="0"/>
              </a:spcAft>
              <a:buNone/>
              <a:defRPr sz="1000">
                <a:solidFill>
                  <a:schemeClr val="bg1"/>
                </a:solidFill>
              </a:defRPr>
            </a:lvl2pPr>
            <a:lvl3pPr marL="357188" indent="0">
              <a:spcAft>
                <a:spcPts val="0"/>
              </a:spcAft>
              <a:buNone/>
              <a:defRPr sz="1000"/>
            </a:lvl3pPr>
            <a:lvl4pPr marL="534988" indent="0">
              <a:spcAft>
                <a:spcPts val="0"/>
              </a:spcAft>
              <a:buNone/>
              <a:defRPr sz="1000"/>
            </a:lvl4pPr>
            <a:lvl5pPr marL="715963" indent="0">
              <a:spcAft>
                <a:spcPts val="0"/>
              </a:spcAft>
              <a:buNone/>
              <a:defRPr sz="1000"/>
            </a:lvl5pPr>
          </a:lstStyle>
          <a:p>
            <a:pPr lvl="0"/>
            <a:r>
              <a:rPr lang="cs-CZ"/>
              <a:t>Po kliknutí můžete upravovat styly textu v předloze.</a:t>
            </a:r>
          </a:p>
          <a:p>
            <a:pPr lvl="1"/>
            <a:r>
              <a:rPr lang="cs-CZ"/>
              <a:t>Druhá úroveň</a:t>
            </a:r>
          </a:p>
        </p:txBody>
      </p:sp>
      <p:sp>
        <p:nvSpPr>
          <p:cNvPr id="8" name="TextBox 7">
            <a:extLst>
              <a:ext uri="{FF2B5EF4-FFF2-40B4-BE49-F238E27FC236}">
                <a16:creationId xmlns:a16="http://schemas.microsoft.com/office/drawing/2014/main" id="{A555D323-AE36-3785-6FE9-60DAF69452E6}"/>
              </a:ext>
            </a:extLst>
          </p:cNvPr>
          <p:cNvSpPr txBox="1"/>
          <p:nvPr userDrawn="1"/>
        </p:nvSpPr>
        <p:spPr>
          <a:xfrm>
            <a:off x="304799" y="4536000"/>
            <a:ext cx="7663544" cy="1137600"/>
          </a:xfrm>
          <a:prstGeom prst="rect">
            <a:avLst/>
          </a:prstGeom>
          <a:noFill/>
        </p:spPr>
        <p:txBody>
          <a:bodyPr wrap="square" lIns="0" tIns="0" rIns="0" bIns="0" numCol="1" spcCol="144000" rtlCol="0">
            <a:noAutofit/>
          </a:bodyPr>
          <a:lstStyle/>
          <a:p>
            <a:pPr>
              <a:lnSpc>
                <a:spcPct val="107000"/>
              </a:lnSpc>
              <a:spcAft>
                <a:spcPts val="800"/>
              </a:spcAft>
            </a:pPr>
            <a:r>
              <a:rPr lang="en-GB" sz="1000" kern="100" spc="-10" baseline="0" dirty="0">
                <a:solidFill>
                  <a:schemeClr val="bg1"/>
                </a:solidFill>
                <a:effectLst/>
                <a:latin typeface="+mj-lt"/>
                <a:ea typeface="Aptos" panose="020B0004020202020204" pitchFamily="34" charset="0"/>
                <a:cs typeface="Times New Roman" panose="02020603050405020304" pitchFamily="18" charset="0"/>
              </a:rPr>
              <a:t>The contents of this document are confidential and not for distribution to anyone other than the recipients. Disclosure to third parties cannot be made without the prior written consent of [</a:t>
            </a:r>
            <a:r>
              <a:rPr lang="en-GB" sz="1000" kern="100" spc="-10" baseline="0" dirty="0" err="1">
                <a:solidFill>
                  <a:schemeClr val="bg1"/>
                </a:solidFill>
                <a:effectLst/>
                <a:latin typeface="+mj-lt"/>
                <a:ea typeface="Aptos" panose="020B0004020202020204" pitchFamily="34" charset="0"/>
                <a:cs typeface="Times New Roman" panose="02020603050405020304" pitchFamily="18" charset="0"/>
              </a:rPr>
              <a:t>Forvis</a:t>
            </a:r>
            <a:r>
              <a:rPr lang="en-GB" sz="1000" kern="100" spc="-10" baseline="0" dirty="0">
                <a:solidFill>
                  <a:schemeClr val="bg1"/>
                </a:solidFill>
                <a:effectLst/>
                <a:latin typeface="+mj-lt"/>
                <a:ea typeface="Aptos" panose="020B0004020202020204" pitchFamily="34" charset="0"/>
                <a:cs typeface="Times New Roman" panose="02020603050405020304" pitchFamily="18" charset="0"/>
              </a:rPr>
              <a:t> Mazars xxx : adapt for legal entity].</a:t>
            </a:r>
          </a:p>
        </p:txBody>
      </p:sp>
      <p:sp>
        <p:nvSpPr>
          <p:cNvPr id="9" name="Footer Placeholder 4">
            <a:extLst>
              <a:ext uri="{FF2B5EF4-FFF2-40B4-BE49-F238E27FC236}">
                <a16:creationId xmlns:a16="http://schemas.microsoft.com/office/drawing/2014/main" id="{30646158-6A81-A2DD-C44D-921AE4DD9EC2}"/>
              </a:ext>
            </a:extLst>
          </p:cNvPr>
          <p:cNvSpPr txBox="1">
            <a:spLocks/>
          </p:cNvSpPr>
          <p:nvPr userDrawn="1"/>
        </p:nvSpPr>
        <p:spPr>
          <a:xfrm>
            <a:off x="304799" y="5585255"/>
            <a:ext cx="3268869" cy="270000"/>
          </a:xfrm>
          <a:prstGeom prst="rect">
            <a:avLst/>
          </a:prstGeom>
        </p:spPr>
        <p:txBody>
          <a:bodyPr vert="horz" lIns="0" tIns="45720" rIns="0" bIns="45720" rtlCol="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000" noProof="0" dirty="0">
                <a:solidFill>
                  <a:schemeClr val="bg1"/>
                </a:solidFill>
              </a:rPr>
              <a:t>© </a:t>
            </a:r>
            <a:r>
              <a:rPr lang="en-GB" sz="1000" noProof="0" dirty="0" err="1">
                <a:solidFill>
                  <a:schemeClr val="bg1"/>
                </a:solidFill>
              </a:rPr>
              <a:t>Forvis</a:t>
            </a:r>
            <a:r>
              <a:rPr lang="en-GB" sz="1000" noProof="0" dirty="0">
                <a:solidFill>
                  <a:schemeClr val="bg1"/>
                </a:solidFill>
              </a:rPr>
              <a:t> Mazars 2024. All rights reserved.</a:t>
            </a:r>
          </a:p>
        </p:txBody>
      </p:sp>
      <p:sp>
        <p:nvSpPr>
          <p:cNvPr id="10" name="TextBox 9">
            <a:extLst>
              <a:ext uri="{FF2B5EF4-FFF2-40B4-BE49-F238E27FC236}">
                <a16:creationId xmlns:a16="http://schemas.microsoft.com/office/drawing/2014/main" id="{2DEFC525-CDA5-5EA4-2017-1560EEAEF477}"/>
              </a:ext>
            </a:extLst>
          </p:cNvPr>
          <p:cNvSpPr txBox="1"/>
          <p:nvPr userDrawn="1"/>
        </p:nvSpPr>
        <p:spPr>
          <a:xfrm>
            <a:off x="8194261" y="1258888"/>
            <a:ext cx="3692939" cy="3077766"/>
          </a:xfrm>
          <a:prstGeom prst="rect">
            <a:avLst/>
          </a:prstGeom>
          <a:noFill/>
        </p:spPr>
        <p:txBody>
          <a:bodyPr wrap="square" lIns="0" tIns="0" rIns="0" bIns="0" rtlCol="0">
            <a:noAutofit/>
          </a:bodyPr>
          <a:lstStyle/>
          <a:p>
            <a:r>
              <a:rPr lang="en-GB" sz="1400" b="1" dirty="0">
                <a:solidFill>
                  <a:schemeClr val="bg1"/>
                </a:solidFill>
              </a:rPr>
              <a:t>LinkedIn:</a:t>
            </a:r>
          </a:p>
          <a:p>
            <a:endParaRPr lang="en-GB" sz="1400" b="1" dirty="0">
              <a:solidFill>
                <a:schemeClr val="bg1"/>
              </a:solidFill>
            </a:endParaRPr>
          </a:p>
          <a:p>
            <a:r>
              <a:rPr lang="en-GB" sz="1400" b="1" dirty="0">
                <a:solidFill>
                  <a:schemeClr val="bg1"/>
                </a:solidFill>
              </a:rPr>
              <a:t>Twitter:</a:t>
            </a:r>
          </a:p>
          <a:p>
            <a:endParaRPr lang="en-GB" sz="1400" b="1" dirty="0">
              <a:solidFill>
                <a:schemeClr val="bg1"/>
              </a:solidFill>
            </a:endParaRPr>
          </a:p>
          <a:p>
            <a:r>
              <a:rPr lang="en-GB" sz="1400" b="1" dirty="0">
                <a:solidFill>
                  <a:schemeClr val="bg1"/>
                </a:solidFill>
              </a:rPr>
              <a:t>Facebook:</a:t>
            </a:r>
          </a:p>
          <a:p>
            <a:endParaRPr lang="en-GB" sz="1400" b="1" dirty="0">
              <a:solidFill>
                <a:schemeClr val="bg1"/>
              </a:solidFill>
            </a:endParaRPr>
          </a:p>
          <a:p>
            <a:r>
              <a:rPr lang="en-GB" sz="1400" b="1" dirty="0">
                <a:solidFill>
                  <a:schemeClr val="bg1"/>
                </a:solidFill>
              </a:rPr>
              <a:t>Instagram:</a:t>
            </a:r>
          </a:p>
          <a:p>
            <a:endParaRPr lang="en-GB" sz="1400" b="1" dirty="0">
              <a:solidFill>
                <a:schemeClr val="bg1"/>
              </a:solidFill>
            </a:endParaRPr>
          </a:p>
          <a:p>
            <a:r>
              <a:rPr lang="en-GB" sz="1400" b="1" dirty="0">
                <a:solidFill>
                  <a:schemeClr val="bg1"/>
                </a:solidFill>
              </a:rPr>
              <a:t>WeChat:</a:t>
            </a:r>
          </a:p>
          <a:p>
            <a:r>
              <a:rPr lang="en-GB" sz="1400" b="0" dirty="0">
                <a:solidFill>
                  <a:schemeClr val="bg1"/>
                </a:solidFill>
              </a:rPr>
              <a:t>ID</a:t>
            </a:r>
          </a:p>
          <a:p>
            <a:r>
              <a:rPr lang="en-GB" sz="1400" b="1" dirty="0">
                <a:solidFill>
                  <a:schemeClr val="bg1"/>
                </a:solidFill>
              </a:rPr>
              <a:t>Find out more at www.forvismazars.com</a:t>
            </a:r>
          </a:p>
        </p:txBody>
      </p:sp>
      <p:sp>
        <p:nvSpPr>
          <p:cNvPr id="4" name="TextBox 3">
            <a:extLst>
              <a:ext uri="{FF2B5EF4-FFF2-40B4-BE49-F238E27FC236}">
                <a16:creationId xmlns:a16="http://schemas.microsoft.com/office/drawing/2014/main" id="{D7F9062D-C241-7766-3A4A-20ED6C84594E}"/>
              </a:ext>
            </a:extLst>
          </p:cNvPr>
          <p:cNvSpPr txBox="1"/>
          <p:nvPr userDrawn="1"/>
        </p:nvSpPr>
        <p:spPr>
          <a:xfrm>
            <a:off x="-6392332" y="304800"/>
            <a:ext cx="6096000" cy="1384995"/>
          </a:xfrm>
          <a:prstGeom prst="rect">
            <a:avLst/>
          </a:prstGeom>
          <a:noFill/>
        </p:spPr>
        <p:txBody>
          <a:bodyPr wrap="square">
            <a:spAutoFit/>
          </a:bodyPr>
          <a:lstStyle/>
          <a:p>
            <a:r>
              <a:rPr lang="en-GB" sz="1200" i="1" dirty="0">
                <a:solidFill>
                  <a:srgbClr val="FF0000"/>
                </a:solidFill>
                <a:effectLst/>
                <a:latin typeface="+mn-lt"/>
                <a:ea typeface="Aptos" panose="020B0004020202020204" pitchFamily="34" charset="0"/>
              </a:rPr>
              <a:t>Please adhere to these instructions when utilising this slide:</a:t>
            </a:r>
            <a:endParaRPr lang="en-US" sz="1200" dirty="0">
              <a:solidFill>
                <a:srgbClr val="FF0000"/>
              </a:solidFill>
              <a:effectLst/>
              <a:latin typeface="+mn-lt"/>
              <a:ea typeface="Aptos" panose="020B0004020202020204" pitchFamily="34" charset="0"/>
            </a:endParaRPr>
          </a:p>
          <a:p>
            <a:r>
              <a:rPr lang="en-GB" sz="1200" i="1" dirty="0">
                <a:solidFill>
                  <a:srgbClr val="FF0000"/>
                </a:solidFill>
                <a:effectLst/>
                <a:latin typeface="+mn-lt"/>
                <a:ea typeface="Aptos" panose="020B0004020202020204" pitchFamily="34" charset="0"/>
              </a:rPr>
              <a:t>You have the flexibility to choose a colour for the background of the cover pages, divider slides, and closing slides from the following options: </a:t>
            </a:r>
            <a:endParaRPr lang="en-US" sz="1200" dirty="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dirty="0">
                <a:solidFill>
                  <a:srgbClr val="FF0000"/>
                </a:solidFill>
                <a:effectLst/>
                <a:latin typeface="+mn-lt"/>
                <a:ea typeface="Times New Roman" panose="02020603050405020304" pitchFamily="18" charset="0"/>
              </a:rPr>
              <a:t>white, </a:t>
            </a:r>
            <a:endParaRPr lang="en-US" sz="1200" dirty="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dirty="0">
                <a:solidFill>
                  <a:srgbClr val="FF0000"/>
                </a:solidFill>
                <a:effectLst/>
                <a:latin typeface="+mn-lt"/>
                <a:ea typeface="Times New Roman" panose="02020603050405020304" pitchFamily="18" charset="0"/>
              </a:rPr>
              <a:t>Indigo Dye, </a:t>
            </a:r>
            <a:endParaRPr lang="en-US" sz="1200" dirty="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dirty="0">
                <a:solidFill>
                  <a:srgbClr val="FF0000"/>
                </a:solidFill>
                <a:effectLst/>
                <a:latin typeface="+mn-lt"/>
                <a:ea typeface="Times New Roman" panose="02020603050405020304" pitchFamily="18" charset="0"/>
              </a:rPr>
              <a:t>True Blue, </a:t>
            </a:r>
            <a:endParaRPr lang="en-US" sz="1200" dirty="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dirty="0">
                <a:solidFill>
                  <a:srgbClr val="FF0000"/>
                </a:solidFill>
                <a:effectLst/>
                <a:latin typeface="+mn-lt"/>
                <a:ea typeface="Times New Roman" panose="02020603050405020304" pitchFamily="18" charset="0"/>
              </a:rPr>
              <a:t>or any colour from the ‘Vision’ colours palettes (see slide 2).</a:t>
            </a:r>
            <a:endParaRPr lang="en-US" sz="1200" dirty="0">
              <a:solidFill>
                <a:srgbClr val="FF0000"/>
              </a:solidFill>
              <a:effectLst/>
              <a:latin typeface="+mn-lt"/>
              <a:ea typeface="Aptos" panose="020B0004020202020204" pitchFamily="34" charset="0"/>
            </a:endParaRPr>
          </a:p>
        </p:txBody>
      </p:sp>
      <p:grpSp>
        <p:nvGrpSpPr>
          <p:cNvPr id="7" name="Gruppieren 4">
            <a:extLst>
              <a:ext uri="{FF2B5EF4-FFF2-40B4-BE49-F238E27FC236}">
                <a16:creationId xmlns:a16="http://schemas.microsoft.com/office/drawing/2014/main" id="{36600714-927D-2DBA-A6A1-258DD495A586}"/>
              </a:ext>
            </a:extLst>
          </p:cNvPr>
          <p:cNvGrpSpPr>
            <a:grpSpLocks noChangeAspect="1"/>
          </p:cNvGrpSpPr>
          <p:nvPr userDrawn="1"/>
        </p:nvGrpSpPr>
        <p:grpSpPr>
          <a:xfrm>
            <a:off x="10811963" y="6165234"/>
            <a:ext cx="1080000" cy="453765"/>
            <a:chOff x="1721984" y="2257682"/>
            <a:chExt cx="7247953" cy="3045250"/>
          </a:xfrm>
        </p:grpSpPr>
        <p:sp>
          <p:nvSpPr>
            <p:cNvPr id="11" name="Freihandform: Form 5">
              <a:extLst>
                <a:ext uri="{FF2B5EF4-FFF2-40B4-BE49-F238E27FC236}">
                  <a16:creationId xmlns:a16="http://schemas.microsoft.com/office/drawing/2014/main" id="{BE83331D-D8AB-C113-6374-E0BEEDA4B4DB}"/>
                </a:ext>
              </a:extLst>
            </p:cNvPr>
            <p:cNvSpPr/>
            <p:nvPr/>
          </p:nvSpPr>
          <p:spPr>
            <a:xfrm>
              <a:off x="1721984" y="4167798"/>
              <a:ext cx="1948179" cy="1135134"/>
            </a:xfrm>
            <a:custGeom>
              <a:avLst/>
              <a:gdLst>
                <a:gd name="connsiteX0" fmla="*/ 1948179 w 1948179"/>
                <a:gd name="connsiteY0" fmla="*/ 391066 h 1135134"/>
                <a:gd name="connsiteX1" fmla="*/ 1641834 w 1948179"/>
                <a:gd name="connsiteY1" fmla="*/ 0 h 1135134"/>
                <a:gd name="connsiteX2" fmla="*/ 1272508 w 1948179"/>
                <a:gd name="connsiteY2" fmla="*/ 302012 h 1135134"/>
                <a:gd name="connsiteX3" fmla="*/ 1257305 w 1948179"/>
                <a:gd name="connsiteY3" fmla="*/ 302012 h 1135134"/>
                <a:gd name="connsiteX4" fmla="*/ 955329 w 1948179"/>
                <a:gd name="connsiteY4" fmla="*/ 0 h 1135134"/>
                <a:gd name="connsiteX5" fmla="*/ 581633 w 1948179"/>
                <a:gd name="connsiteY5" fmla="*/ 312846 h 1135134"/>
                <a:gd name="connsiteX6" fmla="*/ 566177 w 1948179"/>
                <a:gd name="connsiteY6" fmla="*/ 312846 h 1135134"/>
                <a:gd name="connsiteX7" fmla="*/ 333646 w 1948179"/>
                <a:gd name="connsiteY7" fmla="*/ 28240 h 1135134"/>
                <a:gd name="connsiteX8" fmla="*/ 223972 w 1948179"/>
                <a:gd name="connsiteY8" fmla="*/ 10870 h 1135134"/>
                <a:gd name="connsiteX9" fmla="*/ 0 w 1948179"/>
                <a:gd name="connsiteY9" fmla="*/ 10870 h 1135134"/>
                <a:gd name="connsiteX10" fmla="*/ 0 w 1948179"/>
                <a:gd name="connsiteY10" fmla="*/ 257990 h 1135134"/>
                <a:gd name="connsiteX11" fmla="*/ 283991 w 1948179"/>
                <a:gd name="connsiteY11" fmla="*/ 258099 h 1135134"/>
                <a:gd name="connsiteX12" fmla="*/ 283991 w 1948179"/>
                <a:gd name="connsiteY12" fmla="*/ 1116717 h 1135134"/>
                <a:gd name="connsiteX13" fmla="*/ 585967 w 1948179"/>
                <a:gd name="connsiteY13" fmla="*/ 1116717 h 1135134"/>
                <a:gd name="connsiteX14" fmla="*/ 585967 w 1948179"/>
                <a:gd name="connsiteY14" fmla="*/ 562710 h 1135134"/>
                <a:gd name="connsiteX15" fmla="*/ 597342 w 1948179"/>
                <a:gd name="connsiteY15" fmla="*/ 466506 h 1135134"/>
                <a:gd name="connsiteX16" fmla="*/ 820592 w 1948179"/>
                <a:gd name="connsiteY16" fmla="*/ 254198 h 1135134"/>
                <a:gd name="connsiteX17" fmla="*/ 968330 w 1948179"/>
                <a:gd name="connsiteY17" fmla="*/ 473656 h 1135134"/>
                <a:gd name="connsiteX18" fmla="*/ 968330 w 1948179"/>
                <a:gd name="connsiteY18" fmla="*/ 1116753 h 1135134"/>
                <a:gd name="connsiteX19" fmla="*/ 1270305 w 1948179"/>
                <a:gd name="connsiteY19" fmla="*/ 1116753 h 1135134"/>
                <a:gd name="connsiteX20" fmla="*/ 1270305 w 1948179"/>
                <a:gd name="connsiteY20" fmla="*/ 549710 h 1135134"/>
                <a:gd name="connsiteX21" fmla="*/ 1511467 w 1948179"/>
                <a:gd name="connsiteY21" fmla="*/ 254234 h 1135134"/>
                <a:gd name="connsiteX22" fmla="*/ 1644001 w 1948179"/>
                <a:gd name="connsiteY22" fmla="*/ 473692 h 1135134"/>
                <a:gd name="connsiteX23" fmla="*/ 1644001 w 1948179"/>
                <a:gd name="connsiteY23" fmla="*/ 833231 h 1135134"/>
                <a:gd name="connsiteX24" fmla="*/ 1948179 w 1948179"/>
                <a:gd name="connsiteY24" fmla="*/ 1135135 h 1135134"/>
                <a:gd name="connsiteX25" fmla="*/ 1948179 w 1948179"/>
                <a:gd name="connsiteY25" fmla="*/ 391102 h 11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48179" h="1135134">
                  <a:moveTo>
                    <a:pt x="1948179" y="391066"/>
                  </a:moveTo>
                  <a:cubicBezTo>
                    <a:pt x="1948179" y="149904"/>
                    <a:pt x="1852589" y="0"/>
                    <a:pt x="1641834" y="0"/>
                  </a:cubicBezTo>
                  <a:cubicBezTo>
                    <a:pt x="1468023" y="0"/>
                    <a:pt x="1335489" y="108627"/>
                    <a:pt x="1272508" y="302012"/>
                  </a:cubicBezTo>
                  <a:lnTo>
                    <a:pt x="1257305" y="302012"/>
                  </a:lnTo>
                  <a:cubicBezTo>
                    <a:pt x="1239934" y="128201"/>
                    <a:pt x="1142141" y="0"/>
                    <a:pt x="955329" y="0"/>
                  </a:cubicBezTo>
                  <a:cubicBezTo>
                    <a:pt x="768517" y="0"/>
                    <a:pt x="640317" y="115128"/>
                    <a:pt x="581633" y="312846"/>
                  </a:cubicBezTo>
                  <a:lnTo>
                    <a:pt x="566177" y="312846"/>
                  </a:lnTo>
                  <a:cubicBezTo>
                    <a:pt x="527067" y="181539"/>
                    <a:pt x="455238" y="69770"/>
                    <a:pt x="333646" y="28240"/>
                  </a:cubicBezTo>
                  <a:cubicBezTo>
                    <a:pt x="300820" y="17009"/>
                    <a:pt x="264382" y="10870"/>
                    <a:pt x="223972" y="10870"/>
                  </a:cubicBezTo>
                  <a:lnTo>
                    <a:pt x="0" y="10870"/>
                  </a:lnTo>
                  <a:lnTo>
                    <a:pt x="0" y="257990"/>
                  </a:lnTo>
                  <a:lnTo>
                    <a:pt x="283991" y="258099"/>
                  </a:lnTo>
                  <a:lnTo>
                    <a:pt x="283991" y="1116717"/>
                  </a:lnTo>
                  <a:lnTo>
                    <a:pt x="585967" y="1116717"/>
                  </a:lnTo>
                  <a:lnTo>
                    <a:pt x="585967" y="562710"/>
                  </a:lnTo>
                  <a:cubicBezTo>
                    <a:pt x="586725" y="527536"/>
                    <a:pt x="590806" y="495613"/>
                    <a:pt x="597342" y="466506"/>
                  </a:cubicBezTo>
                  <a:cubicBezTo>
                    <a:pt x="629158" y="324727"/>
                    <a:pt x="723268" y="254198"/>
                    <a:pt x="820592" y="254198"/>
                  </a:cubicBezTo>
                  <a:cubicBezTo>
                    <a:pt x="917916" y="254198"/>
                    <a:pt x="968330" y="297642"/>
                    <a:pt x="968330" y="473656"/>
                  </a:cubicBezTo>
                  <a:lnTo>
                    <a:pt x="968330" y="1116753"/>
                  </a:lnTo>
                  <a:lnTo>
                    <a:pt x="1270305" y="1116753"/>
                  </a:lnTo>
                  <a:lnTo>
                    <a:pt x="1270305" y="549710"/>
                  </a:lnTo>
                  <a:cubicBezTo>
                    <a:pt x="1292045" y="330288"/>
                    <a:pt x="1405006" y="254234"/>
                    <a:pt x="1511467" y="254234"/>
                  </a:cubicBezTo>
                  <a:cubicBezTo>
                    <a:pt x="1617927" y="254234"/>
                    <a:pt x="1644001" y="328121"/>
                    <a:pt x="1644001" y="473692"/>
                  </a:cubicBezTo>
                  <a:lnTo>
                    <a:pt x="1644001" y="833231"/>
                  </a:lnTo>
                  <a:cubicBezTo>
                    <a:pt x="1644001" y="1005923"/>
                    <a:pt x="1755662" y="1125384"/>
                    <a:pt x="1948179" y="1135135"/>
                  </a:cubicBezTo>
                  <a:lnTo>
                    <a:pt x="1948179" y="391102"/>
                  </a:lnTo>
                  <a:close/>
                </a:path>
              </a:pathLst>
            </a:custGeom>
            <a:solidFill>
              <a:schemeClr val="bg1"/>
            </a:solidFill>
            <a:ln w="0" cap="flat">
              <a:noFill/>
              <a:prstDash val="solid"/>
              <a:miter/>
            </a:ln>
          </p:spPr>
          <p:txBody>
            <a:bodyPr rtlCol="0" anchor="ctr"/>
            <a:lstStyle/>
            <a:p>
              <a:endParaRPr lang="de-DE"/>
            </a:p>
          </p:txBody>
        </p:sp>
        <p:sp>
          <p:nvSpPr>
            <p:cNvPr id="12" name="Freihandform: Form 7">
              <a:extLst>
                <a:ext uri="{FF2B5EF4-FFF2-40B4-BE49-F238E27FC236}">
                  <a16:creationId xmlns:a16="http://schemas.microsoft.com/office/drawing/2014/main" id="{2462BA0C-AE86-CBBD-4C37-D82BA412D358}"/>
                </a:ext>
              </a:extLst>
            </p:cNvPr>
            <p:cNvSpPr/>
            <p:nvPr/>
          </p:nvSpPr>
          <p:spPr>
            <a:xfrm>
              <a:off x="5035697" y="4193979"/>
              <a:ext cx="910332" cy="1088477"/>
            </a:xfrm>
            <a:custGeom>
              <a:avLst/>
              <a:gdLst>
                <a:gd name="connsiteX0" fmla="*/ 326785 w 910332"/>
                <a:gd name="connsiteY0" fmla="*/ 851469 h 1088477"/>
                <a:gd name="connsiteX1" fmla="*/ 897296 w 910332"/>
                <a:gd name="connsiteY1" fmla="*/ 235817 h 1088477"/>
                <a:gd name="connsiteX2" fmla="*/ 897296 w 910332"/>
                <a:gd name="connsiteY2" fmla="*/ 5381 h 1088477"/>
                <a:gd name="connsiteX3" fmla="*/ 897296 w 910332"/>
                <a:gd name="connsiteY3" fmla="*/ 5381 h 1088477"/>
                <a:gd name="connsiteX4" fmla="*/ 897296 w 910332"/>
                <a:gd name="connsiteY4" fmla="*/ 0 h 1088477"/>
                <a:gd name="connsiteX5" fmla="*/ 22535 w 910332"/>
                <a:gd name="connsiteY5" fmla="*/ 0 h 1088477"/>
                <a:gd name="connsiteX6" fmla="*/ 22535 w 910332"/>
                <a:gd name="connsiteY6" fmla="*/ 225958 h 1088477"/>
                <a:gd name="connsiteX7" fmla="*/ 600629 w 910332"/>
                <a:gd name="connsiteY7" fmla="*/ 225958 h 1088477"/>
                <a:gd name="connsiteX8" fmla="*/ 0 w 910332"/>
                <a:gd name="connsiteY8" fmla="*/ 868947 h 1088477"/>
                <a:gd name="connsiteX9" fmla="*/ 0 w 910332"/>
                <a:gd name="connsiteY9" fmla="*/ 1088477 h 1088477"/>
                <a:gd name="connsiteX10" fmla="*/ 910333 w 910332"/>
                <a:gd name="connsiteY10" fmla="*/ 1088477 h 1088477"/>
                <a:gd name="connsiteX11" fmla="*/ 910333 w 910332"/>
                <a:gd name="connsiteY11" fmla="*/ 851469 h 1088477"/>
                <a:gd name="connsiteX12" fmla="*/ 326785 w 910332"/>
                <a:gd name="connsiteY12" fmla="*/ 851469 h 108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0332" h="1088477">
                  <a:moveTo>
                    <a:pt x="326785" y="851469"/>
                  </a:moveTo>
                  <a:lnTo>
                    <a:pt x="897296" y="235817"/>
                  </a:lnTo>
                  <a:lnTo>
                    <a:pt x="897296" y="5381"/>
                  </a:lnTo>
                  <a:lnTo>
                    <a:pt x="897296" y="5381"/>
                  </a:lnTo>
                  <a:lnTo>
                    <a:pt x="897296" y="0"/>
                  </a:lnTo>
                  <a:lnTo>
                    <a:pt x="22535" y="0"/>
                  </a:lnTo>
                  <a:lnTo>
                    <a:pt x="22535" y="225958"/>
                  </a:lnTo>
                  <a:lnTo>
                    <a:pt x="600629" y="225958"/>
                  </a:lnTo>
                  <a:lnTo>
                    <a:pt x="0" y="868947"/>
                  </a:lnTo>
                  <a:lnTo>
                    <a:pt x="0" y="1088477"/>
                  </a:lnTo>
                  <a:lnTo>
                    <a:pt x="910333" y="1088477"/>
                  </a:lnTo>
                  <a:lnTo>
                    <a:pt x="910333" y="851469"/>
                  </a:lnTo>
                  <a:lnTo>
                    <a:pt x="326785" y="851469"/>
                  </a:lnTo>
                  <a:close/>
                </a:path>
              </a:pathLst>
            </a:custGeom>
            <a:solidFill>
              <a:schemeClr val="bg1"/>
            </a:solidFill>
            <a:ln w="0" cap="flat">
              <a:noFill/>
              <a:prstDash val="solid"/>
              <a:miter/>
            </a:ln>
          </p:spPr>
          <p:txBody>
            <a:bodyPr rtlCol="0" anchor="ctr"/>
            <a:lstStyle/>
            <a:p>
              <a:endParaRPr lang="de-DE"/>
            </a:p>
          </p:txBody>
        </p:sp>
        <p:sp>
          <p:nvSpPr>
            <p:cNvPr id="13" name="Freihandform: Form 9">
              <a:extLst>
                <a:ext uri="{FF2B5EF4-FFF2-40B4-BE49-F238E27FC236}">
                  <a16:creationId xmlns:a16="http://schemas.microsoft.com/office/drawing/2014/main" id="{12110C90-2AD2-95A5-2A5E-715F06EA7016}"/>
                </a:ext>
              </a:extLst>
            </p:cNvPr>
            <p:cNvSpPr/>
            <p:nvPr/>
          </p:nvSpPr>
          <p:spPr>
            <a:xfrm>
              <a:off x="6099401" y="4169495"/>
              <a:ext cx="1028023" cy="1115344"/>
            </a:xfrm>
            <a:custGeom>
              <a:avLst/>
              <a:gdLst>
                <a:gd name="connsiteX0" fmla="*/ 670832 w 1028023"/>
                <a:gd name="connsiteY0" fmla="*/ 897368 h 1115344"/>
                <a:gd name="connsiteX1" fmla="*/ 328879 w 1028023"/>
                <a:gd name="connsiteY1" fmla="*/ 1115345 h 1115344"/>
                <a:gd name="connsiteX2" fmla="*/ 0 w 1028023"/>
                <a:gd name="connsiteY2" fmla="*/ 836373 h 1115344"/>
                <a:gd name="connsiteX3" fmla="*/ 389874 w 1028023"/>
                <a:gd name="connsiteY3" fmla="*/ 498754 h 1115344"/>
                <a:gd name="connsiteX4" fmla="*/ 668665 w 1028023"/>
                <a:gd name="connsiteY4" fmla="*/ 415984 h 1115344"/>
                <a:gd name="connsiteX5" fmla="*/ 668665 w 1028023"/>
                <a:gd name="connsiteY5" fmla="*/ 392041 h 1115344"/>
                <a:gd name="connsiteX6" fmla="*/ 483515 w 1028023"/>
                <a:gd name="connsiteY6" fmla="*/ 224333 h 1115344"/>
                <a:gd name="connsiteX7" fmla="*/ 235203 w 1028023"/>
                <a:gd name="connsiteY7" fmla="*/ 383338 h 1115344"/>
                <a:gd name="connsiteX8" fmla="*/ 8703 w 1028023"/>
                <a:gd name="connsiteY8" fmla="*/ 261349 h 1115344"/>
                <a:gd name="connsiteX9" fmla="*/ 513994 w 1028023"/>
                <a:gd name="connsiteY9" fmla="*/ 0 h 1115344"/>
                <a:gd name="connsiteX10" fmla="*/ 964863 w 1028023"/>
                <a:gd name="connsiteY10" fmla="*/ 409483 h 1115344"/>
                <a:gd name="connsiteX11" fmla="*/ 964863 w 1028023"/>
                <a:gd name="connsiteY11" fmla="*/ 762342 h 1115344"/>
                <a:gd name="connsiteX12" fmla="*/ 1028024 w 1028023"/>
                <a:gd name="connsiteY12" fmla="*/ 1112528 h 1115344"/>
                <a:gd name="connsiteX13" fmla="*/ 725290 w 1028023"/>
                <a:gd name="connsiteY13" fmla="*/ 1112528 h 1115344"/>
                <a:gd name="connsiteX14" fmla="*/ 670832 w 1028023"/>
                <a:gd name="connsiteY14" fmla="*/ 897404 h 1115344"/>
                <a:gd name="connsiteX15" fmla="*/ 676104 w 1028023"/>
                <a:gd name="connsiteY15" fmla="*/ 711603 h 1115344"/>
                <a:gd name="connsiteX16" fmla="*/ 676104 w 1028023"/>
                <a:gd name="connsiteY16" fmla="*/ 543715 h 1115344"/>
                <a:gd name="connsiteX17" fmla="*/ 676104 w 1028023"/>
                <a:gd name="connsiteY17" fmla="*/ 543715 h 1115344"/>
                <a:gd name="connsiteX18" fmla="*/ 532339 w 1028023"/>
                <a:gd name="connsiteY18" fmla="*/ 605468 h 1115344"/>
                <a:gd name="connsiteX19" fmla="*/ 308006 w 1028023"/>
                <a:gd name="connsiteY19" fmla="*/ 783468 h 1115344"/>
                <a:gd name="connsiteX20" fmla="*/ 440865 w 1028023"/>
                <a:gd name="connsiteY20" fmla="*/ 918494 h 1115344"/>
                <a:gd name="connsiteX21" fmla="*/ 676104 w 1028023"/>
                <a:gd name="connsiteY21" fmla="*/ 711567 h 111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023" h="1115344">
                  <a:moveTo>
                    <a:pt x="670832" y="897368"/>
                  </a:moveTo>
                  <a:cubicBezTo>
                    <a:pt x="620093" y="1041639"/>
                    <a:pt x="485681" y="1115345"/>
                    <a:pt x="328879" y="1115345"/>
                  </a:cubicBezTo>
                  <a:cubicBezTo>
                    <a:pt x="119786" y="1115345"/>
                    <a:pt x="0" y="1017154"/>
                    <a:pt x="0" y="836373"/>
                  </a:cubicBezTo>
                  <a:cubicBezTo>
                    <a:pt x="0" y="629447"/>
                    <a:pt x="163374" y="544509"/>
                    <a:pt x="389874" y="498754"/>
                  </a:cubicBezTo>
                  <a:cubicBezTo>
                    <a:pt x="577191" y="459536"/>
                    <a:pt x="659962" y="439963"/>
                    <a:pt x="668665" y="415984"/>
                  </a:cubicBezTo>
                  <a:lnTo>
                    <a:pt x="668665" y="392041"/>
                  </a:lnTo>
                  <a:cubicBezTo>
                    <a:pt x="668665" y="287494"/>
                    <a:pt x="616410" y="224333"/>
                    <a:pt x="483515" y="224333"/>
                  </a:cubicBezTo>
                  <a:cubicBezTo>
                    <a:pt x="350619" y="224333"/>
                    <a:pt x="270052" y="302734"/>
                    <a:pt x="235203" y="383338"/>
                  </a:cubicBezTo>
                  <a:lnTo>
                    <a:pt x="8703" y="261349"/>
                  </a:lnTo>
                  <a:cubicBezTo>
                    <a:pt x="87104" y="100177"/>
                    <a:pt x="278791" y="0"/>
                    <a:pt x="513994" y="0"/>
                  </a:cubicBezTo>
                  <a:cubicBezTo>
                    <a:pt x="821098" y="0"/>
                    <a:pt x="964863" y="143729"/>
                    <a:pt x="964863" y="409483"/>
                  </a:cubicBezTo>
                  <a:lnTo>
                    <a:pt x="964863" y="762342"/>
                  </a:lnTo>
                  <a:cubicBezTo>
                    <a:pt x="964863" y="988841"/>
                    <a:pt x="991008" y="1082013"/>
                    <a:pt x="1028024" y="1112528"/>
                  </a:cubicBezTo>
                  <a:lnTo>
                    <a:pt x="725290" y="1112528"/>
                  </a:lnTo>
                  <a:cubicBezTo>
                    <a:pt x="699144" y="1088585"/>
                    <a:pt x="677368" y="1021560"/>
                    <a:pt x="670832" y="897404"/>
                  </a:cubicBezTo>
                  <a:close/>
                  <a:moveTo>
                    <a:pt x="676104" y="711603"/>
                  </a:moveTo>
                  <a:lnTo>
                    <a:pt x="676104" y="543715"/>
                  </a:lnTo>
                  <a:lnTo>
                    <a:pt x="676104" y="543715"/>
                  </a:lnTo>
                  <a:cubicBezTo>
                    <a:pt x="646564" y="571016"/>
                    <a:pt x="610776" y="581525"/>
                    <a:pt x="532339" y="605468"/>
                  </a:cubicBezTo>
                  <a:cubicBezTo>
                    <a:pt x="384241" y="646853"/>
                    <a:pt x="308006" y="685458"/>
                    <a:pt x="308006" y="783468"/>
                  </a:cubicBezTo>
                  <a:cubicBezTo>
                    <a:pt x="308006" y="870608"/>
                    <a:pt x="369001" y="918494"/>
                    <a:pt x="440865" y="918494"/>
                  </a:cubicBezTo>
                  <a:cubicBezTo>
                    <a:pt x="549782" y="918494"/>
                    <a:pt x="654328" y="837926"/>
                    <a:pt x="676104" y="711567"/>
                  </a:cubicBezTo>
                  <a:close/>
                </a:path>
              </a:pathLst>
            </a:custGeom>
            <a:solidFill>
              <a:schemeClr val="bg1"/>
            </a:solidFill>
            <a:ln w="0" cap="flat">
              <a:noFill/>
              <a:prstDash val="solid"/>
              <a:miter/>
            </a:ln>
          </p:spPr>
          <p:txBody>
            <a:bodyPr rtlCol="0" anchor="ctr"/>
            <a:lstStyle/>
            <a:p>
              <a:endParaRPr lang="de-DE"/>
            </a:p>
          </p:txBody>
        </p:sp>
        <p:sp>
          <p:nvSpPr>
            <p:cNvPr id="15" name="Freihandform: Form 11">
              <a:extLst>
                <a:ext uri="{FF2B5EF4-FFF2-40B4-BE49-F238E27FC236}">
                  <a16:creationId xmlns:a16="http://schemas.microsoft.com/office/drawing/2014/main" id="{9F922622-7364-19AE-8220-853B405AC9F5}"/>
                </a:ext>
              </a:extLst>
            </p:cNvPr>
            <p:cNvSpPr/>
            <p:nvPr/>
          </p:nvSpPr>
          <p:spPr>
            <a:xfrm>
              <a:off x="4301487" y="2782401"/>
              <a:ext cx="1066448" cy="1110650"/>
            </a:xfrm>
            <a:custGeom>
              <a:avLst/>
              <a:gdLst>
                <a:gd name="connsiteX0" fmla="*/ 0 w 1066448"/>
                <a:gd name="connsiteY0" fmla="*/ 556390 h 1110650"/>
                <a:gd name="connsiteX1" fmla="*/ 541657 w 1066448"/>
                <a:gd name="connsiteY1" fmla="*/ 0 h 1110650"/>
                <a:gd name="connsiteX2" fmla="*/ 1066448 w 1066448"/>
                <a:gd name="connsiteY2" fmla="*/ 545846 h 1110650"/>
                <a:gd name="connsiteX3" fmla="*/ 526923 w 1066448"/>
                <a:gd name="connsiteY3" fmla="*/ 1110650 h 1110650"/>
                <a:gd name="connsiteX4" fmla="*/ 36 w 1066448"/>
                <a:gd name="connsiteY4" fmla="*/ 556354 h 1110650"/>
                <a:gd name="connsiteX5" fmla="*/ 765051 w 1066448"/>
                <a:gd name="connsiteY5" fmla="*/ 550071 h 1110650"/>
                <a:gd name="connsiteX6" fmla="*/ 537431 w 1066448"/>
                <a:gd name="connsiteY6" fmla="*/ 216569 h 1110650"/>
                <a:gd name="connsiteX7" fmla="*/ 305587 w 1066448"/>
                <a:gd name="connsiteY7" fmla="*/ 547976 h 1110650"/>
                <a:gd name="connsiteX8" fmla="*/ 528981 w 1066448"/>
                <a:gd name="connsiteY8" fmla="*/ 892023 h 1110650"/>
                <a:gd name="connsiteX9" fmla="*/ 765051 w 1066448"/>
                <a:gd name="connsiteY9" fmla="*/ 550071 h 111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6448" h="1110650">
                  <a:moveTo>
                    <a:pt x="0" y="556390"/>
                  </a:moveTo>
                  <a:cubicBezTo>
                    <a:pt x="0" y="238164"/>
                    <a:pt x="198115" y="0"/>
                    <a:pt x="541657" y="0"/>
                  </a:cubicBezTo>
                  <a:cubicBezTo>
                    <a:pt x="885198" y="0"/>
                    <a:pt x="1066448" y="214980"/>
                    <a:pt x="1066448" y="545846"/>
                  </a:cubicBezTo>
                  <a:cubicBezTo>
                    <a:pt x="1066448" y="876711"/>
                    <a:pt x="868333" y="1110650"/>
                    <a:pt x="526923" y="1110650"/>
                  </a:cubicBezTo>
                  <a:cubicBezTo>
                    <a:pt x="185512" y="1110650"/>
                    <a:pt x="36" y="893576"/>
                    <a:pt x="36" y="556354"/>
                  </a:cubicBezTo>
                  <a:close/>
                  <a:moveTo>
                    <a:pt x="765051" y="550071"/>
                  </a:moveTo>
                  <a:cubicBezTo>
                    <a:pt x="765051" y="335091"/>
                    <a:pt x="689177" y="216569"/>
                    <a:pt x="537431" y="216569"/>
                  </a:cubicBezTo>
                  <a:cubicBezTo>
                    <a:pt x="385685" y="216569"/>
                    <a:pt x="305587" y="335127"/>
                    <a:pt x="305587" y="547976"/>
                  </a:cubicBezTo>
                  <a:cubicBezTo>
                    <a:pt x="305587" y="760825"/>
                    <a:pt x="379329" y="892023"/>
                    <a:pt x="528981" y="892023"/>
                  </a:cubicBezTo>
                  <a:cubicBezTo>
                    <a:pt x="678633" y="892023"/>
                    <a:pt x="765051" y="769276"/>
                    <a:pt x="765051" y="550071"/>
                  </a:cubicBezTo>
                  <a:close/>
                </a:path>
              </a:pathLst>
            </a:custGeom>
            <a:solidFill>
              <a:schemeClr val="bg1"/>
            </a:solidFill>
            <a:ln w="0" cap="flat">
              <a:noFill/>
              <a:prstDash val="solid"/>
              <a:miter/>
            </a:ln>
          </p:spPr>
          <p:txBody>
            <a:bodyPr rtlCol="0" anchor="ctr"/>
            <a:lstStyle/>
            <a:p>
              <a:endParaRPr lang="de-DE"/>
            </a:p>
          </p:txBody>
        </p:sp>
        <p:sp>
          <p:nvSpPr>
            <p:cNvPr id="16" name="Freihandform: Form 12">
              <a:extLst>
                <a:ext uri="{FF2B5EF4-FFF2-40B4-BE49-F238E27FC236}">
                  <a16:creationId xmlns:a16="http://schemas.microsoft.com/office/drawing/2014/main" id="{327E12ED-2127-25EC-1ED0-A30B636354BC}"/>
                </a:ext>
              </a:extLst>
            </p:cNvPr>
            <p:cNvSpPr/>
            <p:nvPr/>
          </p:nvSpPr>
          <p:spPr>
            <a:xfrm>
              <a:off x="6410838" y="2808294"/>
              <a:ext cx="1066231" cy="1086021"/>
            </a:xfrm>
            <a:custGeom>
              <a:avLst/>
              <a:gdLst>
                <a:gd name="connsiteX0" fmla="*/ 0 w 1066231"/>
                <a:gd name="connsiteY0" fmla="*/ 1228 h 1086021"/>
                <a:gd name="connsiteX1" fmla="*/ 283955 w 1066231"/>
                <a:gd name="connsiteY1" fmla="*/ 1228 h 1086021"/>
                <a:gd name="connsiteX2" fmla="*/ 526381 w 1066231"/>
                <a:gd name="connsiteY2" fmla="*/ 790691 h 1086021"/>
                <a:gd name="connsiteX3" fmla="*/ 539381 w 1066231"/>
                <a:gd name="connsiteY3" fmla="*/ 790691 h 1086021"/>
                <a:gd name="connsiteX4" fmla="*/ 777545 w 1066231"/>
                <a:gd name="connsiteY4" fmla="*/ 0 h 1086021"/>
                <a:gd name="connsiteX5" fmla="*/ 1066232 w 1066231"/>
                <a:gd name="connsiteY5" fmla="*/ 0 h 1086021"/>
                <a:gd name="connsiteX6" fmla="*/ 675346 w 1066231"/>
                <a:gd name="connsiteY6" fmla="*/ 1086021 h 1086021"/>
                <a:gd name="connsiteX7" fmla="*/ 394821 w 1066231"/>
                <a:gd name="connsiteY7" fmla="*/ 1084866 h 1086021"/>
                <a:gd name="connsiteX8" fmla="*/ 0 w 1066231"/>
                <a:gd name="connsiteY8" fmla="*/ 1228 h 108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231" h="1086021">
                  <a:moveTo>
                    <a:pt x="0" y="1228"/>
                  </a:moveTo>
                  <a:lnTo>
                    <a:pt x="283955" y="1228"/>
                  </a:lnTo>
                  <a:lnTo>
                    <a:pt x="526381" y="790691"/>
                  </a:lnTo>
                  <a:lnTo>
                    <a:pt x="539381" y="790691"/>
                  </a:lnTo>
                  <a:lnTo>
                    <a:pt x="777545" y="0"/>
                  </a:lnTo>
                  <a:lnTo>
                    <a:pt x="1066232" y="0"/>
                  </a:lnTo>
                  <a:lnTo>
                    <a:pt x="675346" y="1086021"/>
                  </a:lnTo>
                  <a:lnTo>
                    <a:pt x="394821" y="1084866"/>
                  </a:lnTo>
                  <a:lnTo>
                    <a:pt x="0" y="1228"/>
                  </a:lnTo>
                  <a:close/>
                </a:path>
              </a:pathLst>
            </a:custGeom>
            <a:solidFill>
              <a:schemeClr val="bg1"/>
            </a:solidFill>
            <a:ln w="0" cap="flat">
              <a:noFill/>
              <a:prstDash val="solid"/>
              <a:miter/>
            </a:ln>
          </p:spPr>
          <p:txBody>
            <a:bodyPr rtlCol="0" anchor="ctr"/>
            <a:lstStyle/>
            <a:p>
              <a:endParaRPr lang="de-DE"/>
            </a:p>
          </p:txBody>
        </p:sp>
        <p:sp>
          <p:nvSpPr>
            <p:cNvPr id="17" name="Freihandform: Form 13">
              <a:extLst>
                <a:ext uri="{FF2B5EF4-FFF2-40B4-BE49-F238E27FC236}">
                  <a16:creationId xmlns:a16="http://schemas.microsoft.com/office/drawing/2014/main" id="{C04B06BE-12B6-CCB9-40AE-E7ED157136ED}"/>
                </a:ext>
              </a:extLst>
            </p:cNvPr>
            <p:cNvSpPr/>
            <p:nvPr/>
          </p:nvSpPr>
          <p:spPr>
            <a:xfrm>
              <a:off x="3393430" y="2257682"/>
              <a:ext cx="851865" cy="1636633"/>
            </a:xfrm>
            <a:custGeom>
              <a:avLst/>
              <a:gdLst>
                <a:gd name="connsiteX0" fmla="*/ 561374 w 851865"/>
                <a:gd name="connsiteY0" fmla="*/ 396700 h 1636633"/>
                <a:gd name="connsiteX1" fmla="*/ 717454 w 851865"/>
                <a:gd name="connsiteY1" fmla="*/ 227619 h 1636633"/>
                <a:gd name="connsiteX2" fmla="*/ 851866 w 851865"/>
                <a:gd name="connsiteY2" fmla="*/ 247120 h 1636633"/>
                <a:gd name="connsiteX3" fmla="*/ 851866 w 851865"/>
                <a:gd name="connsiteY3" fmla="*/ 26001 h 1636633"/>
                <a:gd name="connsiteX4" fmla="*/ 648117 w 851865"/>
                <a:gd name="connsiteY4" fmla="*/ 0 h 1636633"/>
                <a:gd name="connsiteX5" fmla="*/ 277419 w 851865"/>
                <a:gd name="connsiteY5" fmla="*/ 381496 h 1636633"/>
                <a:gd name="connsiteX6" fmla="*/ 277419 w 851865"/>
                <a:gd name="connsiteY6" fmla="*/ 550576 h 1636633"/>
                <a:gd name="connsiteX7" fmla="*/ 85226 w 851865"/>
                <a:gd name="connsiteY7" fmla="*/ 550576 h 1636633"/>
                <a:gd name="connsiteX8" fmla="*/ 0 w 851865"/>
                <a:gd name="connsiteY8" fmla="*/ 784696 h 1636633"/>
                <a:gd name="connsiteX9" fmla="*/ 277419 w 851865"/>
                <a:gd name="connsiteY9" fmla="*/ 784696 h 1636633"/>
                <a:gd name="connsiteX10" fmla="*/ 277419 w 851865"/>
                <a:gd name="connsiteY10" fmla="*/ 1636634 h 1636633"/>
                <a:gd name="connsiteX11" fmla="*/ 561410 w 851865"/>
                <a:gd name="connsiteY11" fmla="*/ 1636634 h 1636633"/>
                <a:gd name="connsiteX12" fmla="*/ 561410 w 851865"/>
                <a:gd name="connsiteY12" fmla="*/ 767831 h 1636633"/>
                <a:gd name="connsiteX13" fmla="*/ 552743 w 851865"/>
                <a:gd name="connsiteY13" fmla="*/ 784732 h 1636633"/>
                <a:gd name="connsiteX14" fmla="*/ 822650 w 851865"/>
                <a:gd name="connsiteY14" fmla="*/ 784732 h 1636633"/>
                <a:gd name="connsiteX15" fmla="*/ 822650 w 851865"/>
                <a:gd name="connsiteY15" fmla="*/ 550612 h 1636633"/>
                <a:gd name="connsiteX16" fmla="*/ 552743 w 851865"/>
                <a:gd name="connsiteY16" fmla="*/ 550612 h 1636633"/>
                <a:gd name="connsiteX17" fmla="*/ 561410 w 851865"/>
                <a:gd name="connsiteY17" fmla="*/ 585281 h 1636633"/>
                <a:gd name="connsiteX18" fmla="*/ 561410 w 851865"/>
                <a:gd name="connsiteY18" fmla="*/ 396700 h 163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51865" h="1636633">
                  <a:moveTo>
                    <a:pt x="561374" y="396700"/>
                  </a:moveTo>
                  <a:cubicBezTo>
                    <a:pt x="561374" y="273157"/>
                    <a:pt x="602543" y="227619"/>
                    <a:pt x="717454" y="227619"/>
                  </a:cubicBezTo>
                  <a:cubicBezTo>
                    <a:pt x="769492" y="227619"/>
                    <a:pt x="814995" y="236286"/>
                    <a:pt x="851866" y="247120"/>
                  </a:cubicBezTo>
                  <a:lnTo>
                    <a:pt x="851866" y="26001"/>
                  </a:lnTo>
                  <a:cubicBezTo>
                    <a:pt x="810697" y="15167"/>
                    <a:pt x="758658" y="0"/>
                    <a:pt x="648117" y="0"/>
                  </a:cubicBezTo>
                  <a:cubicBezTo>
                    <a:pt x="403164" y="0"/>
                    <a:pt x="277419" y="145246"/>
                    <a:pt x="277419" y="381496"/>
                  </a:cubicBezTo>
                  <a:lnTo>
                    <a:pt x="277419" y="550576"/>
                  </a:lnTo>
                  <a:lnTo>
                    <a:pt x="85226" y="550576"/>
                  </a:lnTo>
                  <a:lnTo>
                    <a:pt x="0" y="784696"/>
                  </a:lnTo>
                  <a:lnTo>
                    <a:pt x="277419" y="784696"/>
                  </a:lnTo>
                  <a:lnTo>
                    <a:pt x="277419" y="1636634"/>
                  </a:lnTo>
                  <a:lnTo>
                    <a:pt x="561410" y="1636634"/>
                  </a:lnTo>
                  <a:lnTo>
                    <a:pt x="561410" y="767831"/>
                  </a:lnTo>
                  <a:lnTo>
                    <a:pt x="552743" y="784732"/>
                  </a:lnTo>
                  <a:lnTo>
                    <a:pt x="822650" y="784732"/>
                  </a:lnTo>
                  <a:lnTo>
                    <a:pt x="822650" y="550612"/>
                  </a:lnTo>
                  <a:lnTo>
                    <a:pt x="552743" y="550612"/>
                  </a:lnTo>
                  <a:lnTo>
                    <a:pt x="561410" y="585281"/>
                  </a:lnTo>
                  <a:lnTo>
                    <a:pt x="561410" y="396700"/>
                  </a:lnTo>
                  <a:close/>
                </a:path>
              </a:pathLst>
            </a:custGeom>
            <a:solidFill>
              <a:schemeClr val="bg1"/>
            </a:solidFill>
            <a:ln w="0" cap="flat">
              <a:noFill/>
              <a:prstDash val="solid"/>
              <a:miter/>
            </a:ln>
          </p:spPr>
          <p:txBody>
            <a:bodyPr rtlCol="0" anchor="ctr"/>
            <a:lstStyle/>
            <a:p>
              <a:endParaRPr lang="de-DE"/>
            </a:p>
          </p:txBody>
        </p:sp>
        <p:sp>
          <p:nvSpPr>
            <p:cNvPr id="18" name="Freihandform: Form 14">
              <a:extLst>
                <a:ext uri="{FF2B5EF4-FFF2-40B4-BE49-F238E27FC236}">
                  <a16:creationId xmlns:a16="http://schemas.microsoft.com/office/drawing/2014/main" id="{C7347229-B1C7-97D9-C145-5D4E097A02A2}"/>
                </a:ext>
              </a:extLst>
            </p:cNvPr>
            <p:cNvSpPr/>
            <p:nvPr/>
          </p:nvSpPr>
          <p:spPr>
            <a:xfrm>
              <a:off x="5437019" y="2809522"/>
              <a:ext cx="840273" cy="1083529"/>
            </a:xfrm>
            <a:custGeom>
              <a:avLst/>
              <a:gdLst>
                <a:gd name="connsiteX0" fmla="*/ 826190 w 840273"/>
                <a:gd name="connsiteY0" fmla="*/ 2492 h 1083529"/>
                <a:gd name="connsiteX1" fmla="*/ 462100 w 840273"/>
                <a:gd name="connsiteY1" fmla="*/ 341700 h 1083529"/>
                <a:gd name="connsiteX2" fmla="*/ 453108 w 840273"/>
                <a:gd name="connsiteY2" fmla="*/ 341772 h 1083529"/>
                <a:gd name="connsiteX3" fmla="*/ 464158 w 840273"/>
                <a:gd name="connsiteY3" fmla="*/ 154780 h 1083529"/>
                <a:gd name="connsiteX4" fmla="*/ 463870 w 840273"/>
                <a:gd name="connsiteY4" fmla="*/ 0 h 1083529"/>
                <a:gd name="connsiteX5" fmla="*/ 82410 w 840273"/>
                <a:gd name="connsiteY5" fmla="*/ 0 h 1083529"/>
                <a:gd name="connsiteX6" fmla="*/ 0 w 840273"/>
                <a:gd name="connsiteY6" fmla="*/ 224875 h 1083529"/>
                <a:gd name="connsiteX7" fmla="*/ 212849 w 840273"/>
                <a:gd name="connsiteY7" fmla="*/ 224875 h 1083529"/>
                <a:gd name="connsiteX8" fmla="*/ 212849 w 840273"/>
                <a:gd name="connsiteY8" fmla="*/ 1083530 h 1083529"/>
                <a:gd name="connsiteX9" fmla="*/ 488535 w 840273"/>
                <a:gd name="connsiteY9" fmla="*/ 1083530 h 1083529"/>
                <a:gd name="connsiteX10" fmla="*/ 488535 w 840273"/>
                <a:gd name="connsiteY10" fmla="*/ 684266 h 1083529"/>
                <a:gd name="connsiteX11" fmla="*/ 760970 w 840273"/>
                <a:gd name="connsiteY11" fmla="*/ 332708 h 1083529"/>
                <a:gd name="connsiteX12" fmla="*/ 840274 w 840273"/>
                <a:gd name="connsiteY12" fmla="*/ 332708 h 1083529"/>
                <a:gd name="connsiteX13" fmla="*/ 840274 w 840273"/>
                <a:gd name="connsiteY13" fmla="*/ 2456 h 1083529"/>
                <a:gd name="connsiteX14" fmla="*/ 826153 w 840273"/>
                <a:gd name="connsiteY14" fmla="*/ 2456 h 108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0273" h="1083529">
                  <a:moveTo>
                    <a:pt x="826190" y="2492"/>
                  </a:moveTo>
                  <a:cubicBezTo>
                    <a:pt x="640786" y="2492"/>
                    <a:pt x="490918" y="119786"/>
                    <a:pt x="462100" y="341700"/>
                  </a:cubicBezTo>
                  <a:lnTo>
                    <a:pt x="453108" y="341772"/>
                  </a:lnTo>
                  <a:lnTo>
                    <a:pt x="464158" y="154780"/>
                  </a:lnTo>
                  <a:lnTo>
                    <a:pt x="463870" y="0"/>
                  </a:lnTo>
                  <a:lnTo>
                    <a:pt x="82410" y="0"/>
                  </a:lnTo>
                  <a:lnTo>
                    <a:pt x="0" y="224875"/>
                  </a:lnTo>
                  <a:lnTo>
                    <a:pt x="212849" y="224875"/>
                  </a:lnTo>
                  <a:lnTo>
                    <a:pt x="212849" y="1083530"/>
                  </a:lnTo>
                  <a:lnTo>
                    <a:pt x="488535" y="1083530"/>
                  </a:lnTo>
                  <a:lnTo>
                    <a:pt x="488535" y="684266"/>
                  </a:lnTo>
                  <a:cubicBezTo>
                    <a:pt x="488535" y="440432"/>
                    <a:pt x="517894" y="332708"/>
                    <a:pt x="760970" y="332708"/>
                  </a:cubicBezTo>
                  <a:lnTo>
                    <a:pt x="840274" y="332708"/>
                  </a:lnTo>
                  <a:lnTo>
                    <a:pt x="840274" y="2456"/>
                  </a:lnTo>
                  <a:lnTo>
                    <a:pt x="826153" y="2456"/>
                  </a:lnTo>
                  <a:close/>
                </a:path>
              </a:pathLst>
            </a:custGeom>
            <a:solidFill>
              <a:schemeClr val="bg1"/>
            </a:solidFill>
            <a:ln w="0" cap="flat">
              <a:noFill/>
              <a:prstDash val="solid"/>
              <a:miter/>
            </a:ln>
          </p:spPr>
          <p:txBody>
            <a:bodyPr rtlCol="0" anchor="ctr"/>
            <a:lstStyle/>
            <a:p>
              <a:endParaRPr lang="de-DE"/>
            </a:p>
          </p:txBody>
        </p:sp>
        <p:sp>
          <p:nvSpPr>
            <p:cNvPr id="19" name="Freihandform: Form 15">
              <a:extLst>
                <a:ext uri="{FF2B5EF4-FFF2-40B4-BE49-F238E27FC236}">
                  <a16:creationId xmlns:a16="http://schemas.microsoft.com/office/drawing/2014/main" id="{A945394E-18D2-DF99-6CF3-E56EEB9B5E20}"/>
                </a:ext>
              </a:extLst>
            </p:cNvPr>
            <p:cNvSpPr/>
            <p:nvPr/>
          </p:nvSpPr>
          <p:spPr>
            <a:xfrm>
              <a:off x="7188817" y="4190765"/>
              <a:ext cx="848471" cy="1094074"/>
            </a:xfrm>
            <a:custGeom>
              <a:avLst/>
              <a:gdLst>
                <a:gd name="connsiteX0" fmla="*/ 834171 w 848471"/>
                <a:gd name="connsiteY0" fmla="*/ 2528 h 1094074"/>
                <a:gd name="connsiteX1" fmla="*/ 466542 w 848471"/>
                <a:gd name="connsiteY1" fmla="*/ 345022 h 1094074"/>
                <a:gd name="connsiteX2" fmla="*/ 457478 w 848471"/>
                <a:gd name="connsiteY2" fmla="*/ 345094 h 1094074"/>
                <a:gd name="connsiteX3" fmla="*/ 468636 w 848471"/>
                <a:gd name="connsiteY3" fmla="*/ 156296 h 1094074"/>
                <a:gd name="connsiteX4" fmla="*/ 468348 w 848471"/>
                <a:gd name="connsiteY4" fmla="*/ 0 h 1094074"/>
                <a:gd name="connsiteX5" fmla="*/ 83204 w 848471"/>
                <a:gd name="connsiteY5" fmla="*/ 0 h 1094074"/>
                <a:gd name="connsiteX6" fmla="*/ 0 w 848471"/>
                <a:gd name="connsiteY6" fmla="*/ 227078 h 1094074"/>
                <a:gd name="connsiteX7" fmla="*/ 214944 w 848471"/>
                <a:gd name="connsiteY7" fmla="*/ 227078 h 1094074"/>
                <a:gd name="connsiteX8" fmla="*/ 214944 w 848471"/>
                <a:gd name="connsiteY8" fmla="*/ 1094075 h 1094074"/>
                <a:gd name="connsiteX9" fmla="*/ 493302 w 848471"/>
                <a:gd name="connsiteY9" fmla="*/ 1094075 h 1094074"/>
                <a:gd name="connsiteX10" fmla="*/ 493302 w 848471"/>
                <a:gd name="connsiteY10" fmla="*/ 690911 h 1094074"/>
                <a:gd name="connsiteX11" fmla="*/ 768409 w 848471"/>
                <a:gd name="connsiteY11" fmla="*/ 335958 h 1094074"/>
                <a:gd name="connsiteX12" fmla="*/ 848471 w 848471"/>
                <a:gd name="connsiteY12" fmla="*/ 335958 h 1094074"/>
                <a:gd name="connsiteX13" fmla="*/ 848471 w 848471"/>
                <a:gd name="connsiteY13" fmla="*/ 2528 h 1094074"/>
                <a:gd name="connsiteX14" fmla="*/ 834207 w 848471"/>
                <a:gd name="connsiteY14" fmla="*/ 2528 h 109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8471" h="1094074">
                  <a:moveTo>
                    <a:pt x="834171" y="2528"/>
                  </a:moveTo>
                  <a:cubicBezTo>
                    <a:pt x="646962" y="2528"/>
                    <a:pt x="495649" y="120942"/>
                    <a:pt x="466542" y="345022"/>
                  </a:cubicBezTo>
                  <a:lnTo>
                    <a:pt x="457478" y="345094"/>
                  </a:lnTo>
                  <a:lnTo>
                    <a:pt x="468636" y="156296"/>
                  </a:lnTo>
                  <a:lnTo>
                    <a:pt x="468348" y="0"/>
                  </a:lnTo>
                  <a:lnTo>
                    <a:pt x="83204" y="0"/>
                  </a:lnTo>
                  <a:lnTo>
                    <a:pt x="0" y="227078"/>
                  </a:lnTo>
                  <a:lnTo>
                    <a:pt x="214944" y="227078"/>
                  </a:lnTo>
                  <a:lnTo>
                    <a:pt x="214944" y="1094075"/>
                  </a:lnTo>
                  <a:lnTo>
                    <a:pt x="493302" y="1094075"/>
                  </a:lnTo>
                  <a:lnTo>
                    <a:pt x="493302" y="690911"/>
                  </a:lnTo>
                  <a:cubicBezTo>
                    <a:pt x="493302" y="444730"/>
                    <a:pt x="522950" y="335958"/>
                    <a:pt x="768409" y="335958"/>
                  </a:cubicBezTo>
                  <a:lnTo>
                    <a:pt x="848471" y="335958"/>
                  </a:lnTo>
                  <a:lnTo>
                    <a:pt x="848471" y="2528"/>
                  </a:lnTo>
                  <a:lnTo>
                    <a:pt x="834207" y="2528"/>
                  </a:lnTo>
                  <a:close/>
                </a:path>
              </a:pathLst>
            </a:custGeom>
            <a:solidFill>
              <a:schemeClr val="bg1"/>
            </a:solidFill>
            <a:ln w="0" cap="flat">
              <a:noFill/>
              <a:prstDash val="solid"/>
              <a:miter/>
            </a:ln>
          </p:spPr>
          <p:txBody>
            <a:bodyPr rtlCol="0" anchor="ctr"/>
            <a:lstStyle/>
            <a:p>
              <a:endParaRPr lang="de-DE"/>
            </a:p>
          </p:txBody>
        </p:sp>
        <p:sp>
          <p:nvSpPr>
            <p:cNvPr id="20" name="Freihandform: Form 16">
              <a:extLst>
                <a:ext uri="{FF2B5EF4-FFF2-40B4-BE49-F238E27FC236}">
                  <a16:creationId xmlns:a16="http://schemas.microsoft.com/office/drawing/2014/main" id="{D5900588-A40F-5450-836E-87CE2C968B10}"/>
                </a:ext>
              </a:extLst>
            </p:cNvPr>
            <p:cNvSpPr/>
            <p:nvPr/>
          </p:nvSpPr>
          <p:spPr>
            <a:xfrm>
              <a:off x="7359955" y="2808294"/>
              <a:ext cx="682026" cy="1086021"/>
            </a:xfrm>
            <a:custGeom>
              <a:avLst/>
              <a:gdLst>
                <a:gd name="connsiteX0" fmla="*/ 0 w 682026"/>
                <a:gd name="connsiteY0" fmla="*/ 1086021 h 1086021"/>
                <a:gd name="connsiteX1" fmla="*/ 286772 w 682026"/>
                <a:gd name="connsiteY1" fmla="*/ 1086021 h 1086021"/>
                <a:gd name="connsiteX2" fmla="*/ 682027 w 682026"/>
                <a:gd name="connsiteY2" fmla="*/ 0 h 1086021"/>
                <a:gd name="connsiteX3" fmla="*/ 395291 w 682026"/>
                <a:gd name="connsiteY3" fmla="*/ 0 h 1086021"/>
                <a:gd name="connsiteX4" fmla="*/ 0 w 682026"/>
                <a:gd name="connsiteY4" fmla="*/ 1086021 h 108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026" h="1086021">
                  <a:moveTo>
                    <a:pt x="0" y="1086021"/>
                  </a:moveTo>
                  <a:lnTo>
                    <a:pt x="286772" y="1086021"/>
                  </a:lnTo>
                  <a:lnTo>
                    <a:pt x="682027" y="0"/>
                  </a:lnTo>
                  <a:lnTo>
                    <a:pt x="395291" y="0"/>
                  </a:lnTo>
                  <a:lnTo>
                    <a:pt x="0" y="1086021"/>
                  </a:lnTo>
                  <a:close/>
                </a:path>
              </a:pathLst>
            </a:custGeom>
            <a:solidFill>
              <a:schemeClr val="bg1"/>
            </a:solidFill>
            <a:ln w="0" cap="flat">
              <a:noFill/>
              <a:prstDash val="solid"/>
              <a:miter/>
            </a:ln>
          </p:spPr>
          <p:txBody>
            <a:bodyPr rtlCol="0" anchor="ctr"/>
            <a:lstStyle/>
            <a:p>
              <a:endParaRPr lang="de-DE"/>
            </a:p>
          </p:txBody>
        </p:sp>
        <p:sp>
          <p:nvSpPr>
            <p:cNvPr id="21" name="Freihandform: Form 17">
              <a:extLst>
                <a:ext uri="{FF2B5EF4-FFF2-40B4-BE49-F238E27FC236}">
                  <a16:creationId xmlns:a16="http://schemas.microsoft.com/office/drawing/2014/main" id="{4E88A925-F678-5EAF-E43D-53C6390855EF}"/>
                </a:ext>
              </a:extLst>
            </p:cNvPr>
            <p:cNvSpPr/>
            <p:nvPr/>
          </p:nvSpPr>
          <p:spPr>
            <a:xfrm>
              <a:off x="3838015" y="4167870"/>
              <a:ext cx="1029649" cy="1116969"/>
            </a:xfrm>
            <a:custGeom>
              <a:avLst/>
              <a:gdLst>
                <a:gd name="connsiteX0" fmla="*/ 671879 w 1029649"/>
                <a:gd name="connsiteY0" fmla="*/ 898668 h 1116969"/>
                <a:gd name="connsiteX1" fmla="*/ 329385 w 1029649"/>
                <a:gd name="connsiteY1" fmla="*/ 1116970 h 1116969"/>
                <a:gd name="connsiteX2" fmla="*/ 0 w 1029649"/>
                <a:gd name="connsiteY2" fmla="*/ 837601 h 1116969"/>
                <a:gd name="connsiteX3" fmla="*/ 390452 w 1029649"/>
                <a:gd name="connsiteY3" fmla="*/ 499477 h 1116969"/>
                <a:gd name="connsiteX4" fmla="*/ 669676 w 1029649"/>
                <a:gd name="connsiteY4" fmla="*/ 416598 h 1116969"/>
                <a:gd name="connsiteX5" fmla="*/ 669676 w 1029649"/>
                <a:gd name="connsiteY5" fmla="*/ 392619 h 1116969"/>
                <a:gd name="connsiteX6" fmla="*/ 484273 w 1029649"/>
                <a:gd name="connsiteY6" fmla="*/ 224658 h 1116969"/>
                <a:gd name="connsiteX7" fmla="*/ 235600 w 1029649"/>
                <a:gd name="connsiteY7" fmla="*/ 383916 h 1116969"/>
                <a:gd name="connsiteX8" fmla="*/ 8739 w 1029649"/>
                <a:gd name="connsiteY8" fmla="*/ 261746 h 1116969"/>
                <a:gd name="connsiteX9" fmla="*/ 514825 w 1029649"/>
                <a:gd name="connsiteY9" fmla="*/ 0 h 1116969"/>
                <a:gd name="connsiteX10" fmla="*/ 966379 w 1029649"/>
                <a:gd name="connsiteY10" fmla="*/ 410097 h 1116969"/>
                <a:gd name="connsiteX11" fmla="*/ 966379 w 1029649"/>
                <a:gd name="connsiteY11" fmla="*/ 763498 h 1116969"/>
                <a:gd name="connsiteX12" fmla="*/ 1029649 w 1029649"/>
                <a:gd name="connsiteY12" fmla="*/ 1114189 h 1116969"/>
                <a:gd name="connsiteX13" fmla="*/ 726446 w 1029649"/>
                <a:gd name="connsiteY13" fmla="*/ 1114189 h 1116969"/>
                <a:gd name="connsiteX14" fmla="*/ 671915 w 1029649"/>
                <a:gd name="connsiteY14" fmla="*/ 898740 h 1116969"/>
                <a:gd name="connsiteX15" fmla="*/ 677152 w 1029649"/>
                <a:gd name="connsiteY15" fmla="*/ 712615 h 1116969"/>
                <a:gd name="connsiteX16" fmla="*/ 677152 w 1029649"/>
                <a:gd name="connsiteY16" fmla="*/ 544473 h 1116969"/>
                <a:gd name="connsiteX17" fmla="*/ 677152 w 1029649"/>
                <a:gd name="connsiteY17" fmla="*/ 544473 h 1116969"/>
                <a:gd name="connsiteX18" fmla="*/ 533170 w 1029649"/>
                <a:gd name="connsiteY18" fmla="*/ 606334 h 1116969"/>
                <a:gd name="connsiteX19" fmla="*/ 308476 w 1029649"/>
                <a:gd name="connsiteY19" fmla="*/ 784588 h 1116969"/>
                <a:gd name="connsiteX20" fmla="*/ 441552 w 1029649"/>
                <a:gd name="connsiteY20" fmla="*/ 919830 h 1116969"/>
                <a:gd name="connsiteX21" fmla="*/ 677152 w 1029649"/>
                <a:gd name="connsiteY21" fmla="*/ 712615 h 111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9649" h="1116969">
                  <a:moveTo>
                    <a:pt x="671879" y="898668"/>
                  </a:moveTo>
                  <a:cubicBezTo>
                    <a:pt x="621068" y="1043155"/>
                    <a:pt x="486476" y="1116970"/>
                    <a:pt x="329385" y="1116970"/>
                  </a:cubicBezTo>
                  <a:cubicBezTo>
                    <a:pt x="119967" y="1116970"/>
                    <a:pt x="0" y="1018635"/>
                    <a:pt x="0" y="837601"/>
                  </a:cubicBezTo>
                  <a:cubicBezTo>
                    <a:pt x="0" y="630350"/>
                    <a:pt x="163591" y="545304"/>
                    <a:pt x="390452" y="499477"/>
                  </a:cubicBezTo>
                  <a:cubicBezTo>
                    <a:pt x="578058" y="460222"/>
                    <a:pt x="660937" y="440577"/>
                    <a:pt x="669676" y="416598"/>
                  </a:cubicBezTo>
                  <a:lnTo>
                    <a:pt x="669676" y="392619"/>
                  </a:lnTo>
                  <a:cubicBezTo>
                    <a:pt x="669676" y="287928"/>
                    <a:pt x="617313" y="224658"/>
                    <a:pt x="484273" y="224658"/>
                  </a:cubicBezTo>
                  <a:cubicBezTo>
                    <a:pt x="351233" y="224658"/>
                    <a:pt x="270485" y="303167"/>
                    <a:pt x="235600" y="383916"/>
                  </a:cubicBezTo>
                  <a:lnTo>
                    <a:pt x="8739" y="261746"/>
                  </a:lnTo>
                  <a:cubicBezTo>
                    <a:pt x="87285" y="100321"/>
                    <a:pt x="279224" y="0"/>
                    <a:pt x="514825" y="0"/>
                  </a:cubicBezTo>
                  <a:cubicBezTo>
                    <a:pt x="822398" y="0"/>
                    <a:pt x="966379" y="143982"/>
                    <a:pt x="966379" y="410097"/>
                  </a:cubicBezTo>
                  <a:lnTo>
                    <a:pt x="966379" y="763498"/>
                  </a:lnTo>
                  <a:cubicBezTo>
                    <a:pt x="966379" y="990358"/>
                    <a:pt x="992561" y="1083674"/>
                    <a:pt x="1029649" y="1114189"/>
                  </a:cubicBezTo>
                  <a:lnTo>
                    <a:pt x="726446" y="1114189"/>
                  </a:lnTo>
                  <a:cubicBezTo>
                    <a:pt x="700264" y="1090210"/>
                    <a:pt x="678452" y="1023077"/>
                    <a:pt x="671915" y="898740"/>
                  </a:cubicBezTo>
                  <a:close/>
                  <a:moveTo>
                    <a:pt x="677152" y="712615"/>
                  </a:moveTo>
                  <a:lnTo>
                    <a:pt x="677152" y="544473"/>
                  </a:lnTo>
                  <a:lnTo>
                    <a:pt x="677152" y="544473"/>
                  </a:lnTo>
                  <a:cubicBezTo>
                    <a:pt x="647575" y="571811"/>
                    <a:pt x="611715" y="582356"/>
                    <a:pt x="533170" y="606334"/>
                  </a:cubicBezTo>
                  <a:cubicBezTo>
                    <a:pt x="384855" y="647792"/>
                    <a:pt x="308476" y="686433"/>
                    <a:pt x="308476" y="784588"/>
                  </a:cubicBezTo>
                  <a:cubicBezTo>
                    <a:pt x="308476" y="871836"/>
                    <a:pt x="369543" y="919830"/>
                    <a:pt x="441552" y="919830"/>
                  </a:cubicBezTo>
                  <a:cubicBezTo>
                    <a:pt x="550612" y="919830"/>
                    <a:pt x="655340" y="839118"/>
                    <a:pt x="677152" y="712615"/>
                  </a:cubicBezTo>
                  <a:close/>
                </a:path>
              </a:pathLst>
            </a:custGeom>
            <a:solidFill>
              <a:schemeClr val="bg1"/>
            </a:solidFill>
            <a:ln w="0" cap="flat">
              <a:noFill/>
              <a:prstDash val="solid"/>
              <a:miter/>
            </a:ln>
          </p:spPr>
          <p:txBody>
            <a:bodyPr rtlCol="0" anchor="ctr"/>
            <a:lstStyle/>
            <a:p>
              <a:endParaRPr lang="de-DE"/>
            </a:p>
          </p:txBody>
        </p:sp>
        <p:sp>
          <p:nvSpPr>
            <p:cNvPr id="22" name="Freihandform: Form 18">
              <a:extLst>
                <a:ext uri="{FF2B5EF4-FFF2-40B4-BE49-F238E27FC236}">
                  <a16:creationId xmlns:a16="http://schemas.microsoft.com/office/drawing/2014/main" id="{D7D431A4-EFBA-5B81-6EC1-A85FBF142F40}"/>
                </a:ext>
              </a:extLst>
            </p:cNvPr>
            <p:cNvSpPr/>
            <p:nvPr/>
          </p:nvSpPr>
          <p:spPr>
            <a:xfrm>
              <a:off x="8099474" y="4191379"/>
              <a:ext cx="870463" cy="1100177"/>
            </a:xfrm>
            <a:custGeom>
              <a:avLst/>
              <a:gdLst>
                <a:gd name="connsiteX0" fmla="*/ 0 w 870463"/>
                <a:gd name="connsiteY0" fmla="*/ 889387 h 1100177"/>
                <a:gd name="connsiteX1" fmla="*/ 172836 w 870463"/>
                <a:gd name="connsiteY1" fmla="*/ 741866 h 1100177"/>
                <a:gd name="connsiteX2" fmla="*/ 434185 w 870463"/>
                <a:gd name="connsiteY2" fmla="*/ 893612 h 1100177"/>
                <a:gd name="connsiteX3" fmla="*/ 573291 w 870463"/>
                <a:gd name="connsiteY3" fmla="*/ 796649 h 1100177"/>
                <a:gd name="connsiteX4" fmla="*/ 305623 w 870463"/>
                <a:gd name="connsiteY4" fmla="*/ 621719 h 1100177"/>
                <a:gd name="connsiteX5" fmla="*/ 40049 w 870463"/>
                <a:gd name="connsiteY5" fmla="*/ 316132 h 1100177"/>
                <a:gd name="connsiteX6" fmla="*/ 459464 w 870463"/>
                <a:gd name="connsiteY6" fmla="*/ 0 h 1100177"/>
                <a:gd name="connsiteX7" fmla="*/ 859919 w 870463"/>
                <a:gd name="connsiteY7" fmla="*/ 181250 h 1100177"/>
                <a:gd name="connsiteX8" fmla="*/ 684988 w 870463"/>
                <a:gd name="connsiteY8" fmla="*/ 332996 h 1100177"/>
                <a:gd name="connsiteX9" fmla="*/ 472103 w 870463"/>
                <a:gd name="connsiteY9" fmla="*/ 202340 h 1100177"/>
                <a:gd name="connsiteX10" fmla="*/ 335127 w 870463"/>
                <a:gd name="connsiteY10" fmla="*/ 299303 h 1100177"/>
                <a:gd name="connsiteX11" fmla="*/ 577517 w 870463"/>
                <a:gd name="connsiteY11" fmla="*/ 463689 h 1100177"/>
                <a:gd name="connsiteX12" fmla="*/ 870464 w 870463"/>
                <a:gd name="connsiteY12" fmla="*/ 784046 h 1100177"/>
                <a:gd name="connsiteX13" fmla="*/ 438410 w 870463"/>
                <a:gd name="connsiteY13" fmla="*/ 1100177 h 1100177"/>
                <a:gd name="connsiteX14" fmla="*/ 0 w 870463"/>
                <a:gd name="connsiteY14" fmla="*/ 889423 h 110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463" h="1100177">
                  <a:moveTo>
                    <a:pt x="0" y="889387"/>
                  </a:moveTo>
                  <a:lnTo>
                    <a:pt x="172836" y="741866"/>
                  </a:lnTo>
                  <a:cubicBezTo>
                    <a:pt x="233975" y="836698"/>
                    <a:pt x="322488" y="893612"/>
                    <a:pt x="434185" y="893612"/>
                  </a:cubicBezTo>
                  <a:cubicBezTo>
                    <a:pt x="512152" y="893612"/>
                    <a:pt x="573291" y="859883"/>
                    <a:pt x="573291" y="796649"/>
                  </a:cubicBezTo>
                  <a:cubicBezTo>
                    <a:pt x="573291" y="712362"/>
                    <a:pt x="463689" y="676502"/>
                    <a:pt x="305623" y="621719"/>
                  </a:cubicBezTo>
                  <a:cubicBezTo>
                    <a:pt x="170742" y="573255"/>
                    <a:pt x="40049" y="493157"/>
                    <a:pt x="40049" y="316132"/>
                  </a:cubicBezTo>
                  <a:cubicBezTo>
                    <a:pt x="40049" y="139106"/>
                    <a:pt x="196021" y="0"/>
                    <a:pt x="459464" y="0"/>
                  </a:cubicBezTo>
                  <a:cubicBezTo>
                    <a:pt x="666029" y="0"/>
                    <a:pt x="781915" y="75873"/>
                    <a:pt x="859919" y="181250"/>
                  </a:cubicBezTo>
                  <a:lnTo>
                    <a:pt x="684988" y="332996"/>
                  </a:lnTo>
                  <a:cubicBezTo>
                    <a:pt x="657579" y="280308"/>
                    <a:pt x="588025" y="202340"/>
                    <a:pt x="472103" y="202340"/>
                  </a:cubicBezTo>
                  <a:cubicBezTo>
                    <a:pt x="387816" y="202340"/>
                    <a:pt x="335127" y="244484"/>
                    <a:pt x="335127" y="299303"/>
                  </a:cubicBezTo>
                  <a:cubicBezTo>
                    <a:pt x="335127" y="383627"/>
                    <a:pt x="446824" y="417320"/>
                    <a:pt x="577517" y="463689"/>
                  </a:cubicBezTo>
                  <a:cubicBezTo>
                    <a:pt x="727168" y="516377"/>
                    <a:pt x="870464" y="585931"/>
                    <a:pt x="870464" y="784046"/>
                  </a:cubicBezTo>
                  <a:cubicBezTo>
                    <a:pt x="870464" y="982161"/>
                    <a:pt x="703948" y="1100177"/>
                    <a:pt x="438410" y="1100177"/>
                  </a:cubicBezTo>
                  <a:cubicBezTo>
                    <a:pt x="257159" y="1100177"/>
                    <a:pt x="84323" y="1028530"/>
                    <a:pt x="0" y="889423"/>
                  </a:cubicBezTo>
                  <a:close/>
                </a:path>
              </a:pathLst>
            </a:custGeom>
            <a:solidFill>
              <a:schemeClr val="bg1"/>
            </a:solidFill>
            <a:ln w="0" cap="flat">
              <a:noFill/>
              <a:prstDash val="solid"/>
              <a:miter/>
            </a:ln>
          </p:spPr>
          <p:txBody>
            <a:bodyPr rtlCol="0" anchor="ctr"/>
            <a:lstStyle/>
            <a:p>
              <a:endParaRPr lang="de-DE"/>
            </a:p>
          </p:txBody>
        </p:sp>
        <p:sp>
          <p:nvSpPr>
            <p:cNvPr id="23" name="Freihandform: Form 19">
              <a:extLst>
                <a:ext uri="{FF2B5EF4-FFF2-40B4-BE49-F238E27FC236}">
                  <a16:creationId xmlns:a16="http://schemas.microsoft.com/office/drawing/2014/main" id="{19B04DBE-6C92-041C-A42F-ACB8E1422CE5}"/>
                </a:ext>
              </a:extLst>
            </p:cNvPr>
            <p:cNvSpPr/>
            <p:nvPr/>
          </p:nvSpPr>
          <p:spPr>
            <a:xfrm>
              <a:off x="8099474" y="2807536"/>
              <a:ext cx="870463" cy="1100177"/>
            </a:xfrm>
            <a:custGeom>
              <a:avLst/>
              <a:gdLst>
                <a:gd name="connsiteX0" fmla="*/ 0 w 870463"/>
                <a:gd name="connsiteY0" fmla="*/ 889387 h 1100177"/>
                <a:gd name="connsiteX1" fmla="*/ 172836 w 870463"/>
                <a:gd name="connsiteY1" fmla="*/ 741866 h 1100177"/>
                <a:gd name="connsiteX2" fmla="*/ 434185 w 870463"/>
                <a:gd name="connsiteY2" fmla="*/ 893612 h 1100177"/>
                <a:gd name="connsiteX3" fmla="*/ 573291 w 870463"/>
                <a:gd name="connsiteY3" fmla="*/ 796649 h 1100177"/>
                <a:gd name="connsiteX4" fmla="*/ 305623 w 870463"/>
                <a:gd name="connsiteY4" fmla="*/ 621719 h 1100177"/>
                <a:gd name="connsiteX5" fmla="*/ 40049 w 870463"/>
                <a:gd name="connsiteY5" fmla="*/ 316132 h 1100177"/>
                <a:gd name="connsiteX6" fmla="*/ 459464 w 870463"/>
                <a:gd name="connsiteY6" fmla="*/ 0 h 1100177"/>
                <a:gd name="connsiteX7" fmla="*/ 859919 w 870463"/>
                <a:gd name="connsiteY7" fmla="*/ 181250 h 1100177"/>
                <a:gd name="connsiteX8" fmla="*/ 684988 w 870463"/>
                <a:gd name="connsiteY8" fmla="*/ 332996 h 1100177"/>
                <a:gd name="connsiteX9" fmla="*/ 472103 w 870463"/>
                <a:gd name="connsiteY9" fmla="*/ 202340 h 1100177"/>
                <a:gd name="connsiteX10" fmla="*/ 335127 w 870463"/>
                <a:gd name="connsiteY10" fmla="*/ 299303 h 1100177"/>
                <a:gd name="connsiteX11" fmla="*/ 577517 w 870463"/>
                <a:gd name="connsiteY11" fmla="*/ 463689 h 1100177"/>
                <a:gd name="connsiteX12" fmla="*/ 870464 w 870463"/>
                <a:gd name="connsiteY12" fmla="*/ 784046 h 1100177"/>
                <a:gd name="connsiteX13" fmla="*/ 438410 w 870463"/>
                <a:gd name="connsiteY13" fmla="*/ 1100178 h 1100177"/>
                <a:gd name="connsiteX14" fmla="*/ 0 w 870463"/>
                <a:gd name="connsiteY14" fmla="*/ 889423 h 110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463" h="1100177">
                  <a:moveTo>
                    <a:pt x="0" y="889387"/>
                  </a:moveTo>
                  <a:lnTo>
                    <a:pt x="172836" y="741866"/>
                  </a:lnTo>
                  <a:cubicBezTo>
                    <a:pt x="233975" y="836698"/>
                    <a:pt x="322488" y="893612"/>
                    <a:pt x="434185" y="893612"/>
                  </a:cubicBezTo>
                  <a:cubicBezTo>
                    <a:pt x="512152" y="893612"/>
                    <a:pt x="573291" y="859883"/>
                    <a:pt x="573291" y="796649"/>
                  </a:cubicBezTo>
                  <a:cubicBezTo>
                    <a:pt x="573291" y="712362"/>
                    <a:pt x="463689" y="676502"/>
                    <a:pt x="305623" y="621719"/>
                  </a:cubicBezTo>
                  <a:cubicBezTo>
                    <a:pt x="170742" y="573255"/>
                    <a:pt x="40049" y="493157"/>
                    <a:pt x="40049" y="316132"/>
                  </a:cubicBezTo>
                  <a:cubicBezTo>
                    <a:pt x="40049" y="139107"/>
                    <a:pt x="196021" y="0"/>
                    <a:pt x="459464" y="0"/>
                  </a:cubicBezTo>
                  <a:cubicBezTo>
                    <a:pt x="666029" y="0"/>
                    <a:pt x="781915" y="75873"/>
                    <a:pt x="859919" y="181250"/>
                  </a:cubicBezTo>
                  <a:lnTo>
                    <a:pt x="684988" y="332996"/>
                  </a:lnTo>
                  <a:cubicBezTo>
                    <a:pt x="657579" y="280308"/>
                    <a:pt x="588025" y="202340"/>
                    <a:pt x="472103" y="202340"/>
                  </a:cubicBezTo>
                  <a:cubicBezTo>
                    <a:pt x="387816" y="202340"/>
                    <a:pt x="335127" y="244484"/>
                    <a:pt x="335127" y="299303"/>
                  </a:cubicBezTo>
                  <a:cubicBezTo>
                    <a:pt x="335127" y="383627"/>
                    <a:pt x="446824" y="417320"/>
                    <a:pt x="577517" y="463689"/>
                  </a:cubicBezTo>
                  <a:cubicBezTo>
                    <a:pt x="727168" y="516377"/>
                    <a:pt x="870464" y="585931"/>
                    <a:pt x="870464" y="784046"/>
                  </a:cubicBezTo>
                  <a:cubicBezTo>
                    <a:pt x="870464" y="982161"/>
                    <a:pt x="703948" y="1100178"/>
                    <a:pt x="438410" y="1100178"/>
                  </a:cubicBezTo>
                  <a:cubicBezTo>
                    <a:pt x="257159" y="1100178"/>
                    <a:pt x="84323" y="1028530"/>
                    <a:pt x="0" y="889423"/>
                  </a:cubicBezTo>
                  <a:close/>
                </a:path>
              </a:pathLst>
            </a:custGeom>
            <a:solidFill>
              <a:schemeClr val="bg1"/>
            </a:solidFill>
            <a:ln w="0" cap="flat">
              <a:noFill/>
              <a:prstDash val="solid"/>
              <a:miter/>
            </a:ln>
          </p:spPr>
          <p:txBody>
            <a:bodyPr rtlCol="0" anchor="ctr"/>
            <a:lstStyle/>
            <a:p>
              <a:endParaRPr lang="de-DE"/>
            </a:p>
          </p:txBody>
        </p:sp>
      </p:grpSp>
    </p:spTree>
    <p:extLst>
      <p:ext uri="{BB962C8B-B14F-4D97-AF65-F5344CB8AC3E}">
        <p14:creationId xmlns:p14="http://schemas.microsoft.com/office/powerpoint/2010/main" val="3905710281"/>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guide id="2" orient="horz" pos="4170" userDrawn="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Outro - editable white backgroun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D19440D8-36C8-9F20-5BE6-5D024AE51BA0}"/>
              </a:ext>
            </a:extLst>
          </p:cNvPr>
          <p:cNvSpPr txBox="1"/>
          <p:nvPr userDrawn="1"/>
        </p:nvSpPr>
        <p:spPr>
          <a:xfrm>
            <a:off x="304800" y="298800"/>
            <a:ext cx="1061188" cy="296081"/>
          </a:xfrm>
          <a:prstGeom prst="rect">
            <a:avLst/>
          </a:prstGeom>
          <a:noFill/>
        </p:spPr>
        <p:txBody>
          <a:bodyPr wrap="none" lIns="0" rIns="0" rtlCol="0" anchor="ctr">
            <a:noAutofit/>
          </a:bodyPr>
          <a:lstStyle/>
          <a:p>
            <a:r>
              <a:rPr lang="en-US" sz="2400" noProof="0" dirty="0"/>
              <a:t>Contact</a:t>
            </a:r>
          </a:p>
        </p:txBody>
      </p:sp>
      <p:sp>
        <p:nvSpPr>
          <p:cNvPr id="9" name="Content Placeholder 8">
            <a:extLst>
              <a:ext uri="{FF2B5EF4-FFF2-40B4-BE49-F238E27FC236}">
                <a16:creationId xmlns:a16="http://schemas.microsoft.com/office/drawing/2014/main" id="{3638F8DD-BEC9-6467-0409-DEAA51E30C84}"/>
              </a:ext>
            </a:extLst>
          </p:cNvPr>
          <p:cNvSpPr>
            <a:spLocks noGrp="1"/>
          </p:cNvSpPr>
          <p:nvPr>
            <p:ph sz="quarter" idx="10"/>
          </p:nvPr>
        </p:nvSpPr>
        <p:spPr>
          <a:xfrm>
            <a:off x="304799" y="1729024"/>
            <a:ext cx="7558158" cy="2520000"/>
          </a:xfrm>
        </p:spPr>
        <p:txBody>
          <a:bodyPr tIns="0" numCol="2" spcCol="288000"/>
          <a:lstStyle>
            <a:lvl1pPr marL="0" indent="0">
              <a:spcAft>
                <a:spcPts val="0"/>
              </a:spcAft>
              <a:buNone/>
              <a:defRPr sz="1000" b="1"/>
            </a:lvl1pPr>
            <a:lvl2pPr marL="0" indent="0">
              <a:spcAft>
                <a:spcPts val="0"/>
              </a:spcAft>
              <a:buNone/>
              <a:defRPr sz="1000"/>
            </a:lvl2pPr>
            <a:lvl3pPr marL="357188" indent="0">
              <a:spcAft>
                <a:spcPts val="0"/>
              </a:spcAft>
              <a:buNone/>
              <a:defRPr sz="1000"/>
            </a:lvl3pPr>
            <a:lvl4pPr marL="534988" indent="0">
              <a:spcAft>
                <a:spcPts val="0"/>
              </a:spcAft>
              <a:buNone/>
              <a:defRPr sz="1000"/>
            </a:lvl4pPr>
            <a:lvl5pPr marL="715963" indent="0">
              <a:spcAft>
                <a:spcPts val="0"/>
              </a:spcAft>
              <a:buNone/>
              <a:defRPr sz="1000"/>
            </a:lvl5pPr>
          </a:lstStyle>
          <a:p>
            <a:pPr lvl="0"/>
            <a:r>
              <a:rPr lang="cs-CZ" noProof="0"/>
              <a:t>Po kliknutí můžete upravovat styly textu v předloze.</a:t>
            </a:r>
          </a:p>
          <a:p>
            <a:pPr lvl="1"/>
            <a:r>
              <a:rPr lang="cs-CZ" noProof="0"/>
              <a:t>Druhá úroveň</a:t>
            </a:r>
          </a:p>
        </p:txBody>
      </p:sp>
      <p:sp>
        <p:nvSpPr>
          <p:cNvPr id="2" name="TextBox 1">
            <a:extLst>
              <a:ext uri="{FF2B5EF4-FFF2-40B4-BE49-F238E27FC236}">
                <a16:creationId xmlns:a16="http://schemas.microsoft.com/office/drawing/2014/main" id="{31154649-4A4B-29E4-6982-D75D679FBBB3}"/>
              </a:ext>
            </a:extLst>
          </p:cNvPr>
          <p:cNvSpPr txBox="1"/>
          <p:nvPr userDrawn="1"/>
        </p:nvSpPr>
        <p:spPr>
          <a:xfrm>
            <a:off x="304800" y="1260000"/>
            <a:ext cx="4914181" cy="369332"/>
          </a:xfrm>
          <a:prstGeom prst="rect">
            <a:avLst/>
          </a:prstGeom>
          <a:noFill/>
        </p:spPr>
        <p:txBody>
          <a:bodyPr wrap="square" lIns="0" rIns="0" rtlCol="0">
            <a:spAutoFit/>
          </a:bodyPr>
          <a:lstStyle/>
          <a:p>
            <a:r>
              <a:rPr lang="en-US" b="1" noProof="0" dirty="0"/>
              <a:t>Forvis Mazars</a:t>
            </a:r>
            <a:r>
              <a:rPr lang="cs-CZ" b="1" noProof="0" dirty="0"/>
              <a:t> in </a:t>
            </a:r>
            <a:r>
              <a:rPr lang="cs-CZ" b="1" noProof="0" dirty="0" err="1"/>
              <a:t>the</a:t>
            </a:r>
            <a:r>
              <a:rPr lang="cs-CZ" b="1" noProof="0" dirty="0"/>
              <a:t> Czech Republic</a:t>
            </a:r>
            <a:endParaRPr lang="en-US" b="1" noProof="0" dirty="0"/>
          </a:p>
        </p:txBody>
      </p:sp>
      <p:sp>
        <p:nvSpPr>
          <p:cNvPr id="6" name="Footer Placeholder 4">
            <a:extLst>
              <a:ext uri="{FF2B5EF4-FFF2-40B4-BE49-F238E27FC236}">
                <a16:creationId xmlns:a16="http://schemas.microsoft.com/office/drawing/2014/main" id="{5DCD00FD-34AE-282D-C880-195BA8A87E3C}"/>
              </a:ext>
            </a:extLst>
          </p:cNvPr>
          <p:cNvSpPr txBox="1">
            <a:spLocks/>
          </p:cNvSpPr>
          <p:nvPr userDrawn="1"/>
        </p:nvSpPr>
        <p:spPr>
          <a:xfrm>
            <a:off x="304800" y="5894039"/>
            <a:ext cx="3268869" cy="270000"/>
          </a:xfrm>
          <a:prstGeom prst="rect">
            <a:avLst/>
          </a:prstGeom>
        </p:spPr>
        <p:txBody>
          <a:bodyPr vert="horz" lIns="0" tIns="45720" rIns="0" bIns="45720" rtlCol="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000" noProof="0" dirty="0">
                <a:solidFill>
                  <a:schemeClr val="tx1"/>
                </a:solidFill>
              </a:rPr>
              <a:t>© </a:t>
            </a:r>
            <a:r>
              <a:rPr lang="en-GB" sz="1000" noProof="0" dirty="0" err="1">
                <a:solidFill>
                  <a:schemeClr val="tx1"/>
                </a:solidFill>
              </a:rPr>
              <a:t>Forvis</a:t>
            </a:r>
            <a:r>
              <a:rPr lang="en-GB" sz="1000" noProof="0" dirty="0">
                <a:solidFill>
                  <a:schemeClr val="tx1"/>
                </a:solidFill>
              </a:rPr>
              <a:t> Mazars 2024. All rights reserved.</a:t>
            </a:r>
          </a:p>
        </p:txBody>
      </p:sp>
      <p:sp>
        <p:nvSpPr>
          <p:cNvPr id="7" name="Text Placeholder 8">
            <a:extLst>
              <a:ext uri="{FF2B5EF4-FFF2-40B4-BE49-F238E27FC236}">
                <a16:creationId xmlns:a16="http://schemas.microsoft.com/office/drawing/2014/main" id="{77FEB549-0F87-A538-F4B9-811388A1BED0}"/>
              </a:ext>
            </a:extLst>
          </p:cNvPr>
          <p:cNvSpPr>
            <a:spLocks noGrp="1"/>
          </p:cNvSpPr>
          <p:nvPr>
            <p:ph type="body" sz="quarter" idx="28" hasCustomPrompt="1"/>
          </p:nvPr>
        </p:nvSpPr>
        <p:spPr>
          <a:xfrm>
            <a:off x="304799" y="4536000"/>
            <a:ext cx="7558158" cy="941933"/>
          </a:xfrm>
        </p:spPr>
        <p:txBody>
          <a:bodyPr/>
          <a:lstStyle>
            <a:lvl1pPr marL="0" indent="0">
              <a:buNone/>
              <a:defRPr sz="1000">
                <a:solidFill>
                  <a:schemeClr val="tx1"/>
                </a:solidFill>
              </a:defRPr>
            </a:lvl1pPr>
            <a:lvl2pPr>
              <a:defRPr sz="1000"/>
            </a:lvl2pPr>
            <a:lvl3pPr>
              <a:defRPr sz="1000"/>
            </a:lvl3pPr>
            <a:lvl4pPr>
              <a:defRPr sz="1000"/>
            </a:lvl4pPr>
            <a:lvl5pPr>
              <a:defRPr sz="1000"/>
            </a:lvl5pPr>
          </a:lstStyle>
          <a:p>
            <a:pPr lvl="0"/>
            <a:r>
              <a:rPr lang="en-GB" dirty="0"/>
              <a:t>The contents of this document are confidential and not for distribution to anyone other than the recipients. Disclosure to third parties cannot be made without the prior written consent of [</a:t>
            </a:r>
            <a:r>
              <a:rPr lang="en-GB" dirty="0" err="1"/>
              <a:t>Forvis</a:t>
            </a:r>
            <a:r>
              <a:rPr lang="en-GB" dirty="0"/>
              <a:t> Mazars xxx : adapt for legal entity].</a:t>
            </a:r>
            <a:endParaRPr lang="en-US" dirty="0"/>
          </a:p>
        </p:txBody>
      </p:sp>
      <p:sp>
        <p:nvSpPr>
          <p:cNvPr id="3" name="TextBox 2">
            <a:extLst>
              <a:ext uri="{FF2B5EF4-FFF2-40B4-BE49-F238E27FC236}">
                <a16:creationId xmlns:a16="http://schemas.microsoft.com/office/drawing/2014/main" id="{6171E355-0B80-FC55-839B-E1D00403BB83}"/>
              </a:ext>
            </a:extLst>
          </p:cNvPr>
          <p:cNvSpPr txBox="1"/>
          <p:nvPr userDrawn="1"/>
        </p:nvSpPr>
        <p:spPr>
          <a:xfrm>
            <a:off x="8194261" y="298800"/>
            <a:ext cx="1496051" cy="296081"/>
          </a:xfrm>
          <a:prstGeom prst="rect">
            <a:avLst/>
          </a:prstGeom>
          <a:noFill/>
        </p:spPr>
        <p:txBody>
          <a:bodyPr wrap="none" lIns="0" rIns="0" rtlCol="0" anchor="ctr">
            <a:noAutofit/>
          </a:bodyPr>
          <a:lstStyle/>
          <a:p>
            <a:r>
              <a:rPr lang="en-GB" sz="2400" dirty="0">
                <a:solidFill>
                  <a:schemeClr val="tx1"/>
                </a:solidFill>
              </a:rPr>
              <a:t>Follow us</a:t>
            </a:r>
          </a:p>
        </p:txBody>
      </p:sp>
      <p:pic>
        <p:nvPicPr>
          <p:cNvPr id="4" name="Grafik 11">
            <a:extLst>
              <a:ext uri="{FF2B5EF4-FFF2-40B4-BE49-F238E27FC236}">
                <a16:creationId xmlns:a16="http://schemas.microsoft.com/office/drawing/2014/main" id="{B41EF28B-9739-8541-171C-2F124131A0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1963" y="6164039"/>
            <a:ext cx="1080000" cy="454961"/>
          </a:xfrm>
          <a:prstGeom prst="rect">
            <a:avLst/>
          </a:prstGeom>
        </p:spPr>
      </p:pic>
      <p:sp>
        <p:nvSpPr>
          <p:cNvPr id="10" name="TextBox 6">
            <a:extLst>
              <a:ext uri="{FF2B5EF4-FFF2-40B4-BE49-F238E27FC236}">
                <a16:creationId xmlns:a16="http://schemas.microsoft.com/office/drawing/2014/main" id="{0284410C-07CE-ED8D-DB24-CA8D8DE8BA42}"/>
              </a:ext>
            </a:extLst>
          </p:cNvPr>
          <p:cNvSpPr txBox="1"/>
          <p:nvPr userDrawn="1"/>
        </p:nvSpPr>
        <p:spPr>
          <a:xfrm>
            <a:off x="8194261" y="1260000"/>
            <a:ext cx="3697702" cy="3077766"/>
          </a:xfrm>
          <a:prstGeom prst="rect">
            <a:avLst/>
          </a:prstGeom>
          <a:noFill/>
        </p:spPr>
        <p:txBody>
          <a:bodyPr wrap="square" lIns="0" r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1200" dirty="0">
                <a:solidFill>
                  <a:schemeClr val="tx1"/>
                </a:solidFill>
                <a:latin typeface="+mn-lt"/>
                <a:ea typeface="+mn-ea"/>
                <a:cs typeface="+mn-cs"/>
              </a:rPr>
              <a:t>LinkedIn</a:t>
            </a:r>
            <a:r>
              <a:rPr lang="cs-CZ" sz="1400" b="1" kern="1200" dirty="0">
                <a:solidFill>
                  <a:schemeClr val="tx1"/>
                </a:solidFill>
                <a:latin typeface="+mn-lt"/>
                <a:ea typeface="+mn-ea"/>
                <a:cs typeface="+mn-cs"/>
              </a:rPr>
              <a:t>:</a:t>
            </a:r>
            <a:r>
              <a:rPr lang="cs-CZ" sz="1400" b="0" kern="1200" dirty="0">
                <a:solidFill>
                  <a:schemeClr val="tx1"/>
                </a:solidFill>
                <a:latin typeface="+mn-lt"/>
                <a:ea typeface="+mn-ea"/>
                <a:cs typeface="+mn-cs"/>
              </a:rPr>
              <a:t> </a:t>
            </a:r>
            <a:r>
              <a:rPr lang="cs-CZ" sz="1400" b="0" u="none" kern="1200" dirty="0">
                <a:solidFill>
                  <a:schemeClr val="tx1"/>
                </a:solidFill>
                <a:latin typeface="+mn-lt"/>
                <a:ea typeface="+mn-ea"/>
                <a:cs typeface="+mn-cs"/>
                <a:hlinkClick r:id="rId3">
                  <a:extLst>
                    <a:ext uri="{A12FA001-AC4F-418D-AE19-62706E023703}">
                      <ahyp:hlinkClr xmlns:ahyp="http://schemas.microsoft.com/office/drawing/2018/hyperlinkcolor" val="tx"/>
                    </a:ext>
                  </a:extLst>
                </a:hlinkClick>
              </a:rPr>
              <a:t>www.linkedin.com/company/forvismazarscz</a:t>
            </a:r>
            <a:endParaRPr lang="en-GB" sz="1400" b="0" u="none" kern="1200" dirty="0">
              <a:solidFill>
                <a:schemeClr val="tx1"/>
              </a:solidFill>
              <a:latin typeface="+mn-lt"/>
              <a:ea typeface="+mn-ea"/>
              <a:cs typeface="+mn-cs"/>
            </a:endParaRPr>
          </a:p>
          <a:p>
            <a:endParaRPr lang="en-GB" sz="1400" b="0" kern="1200" dirty="0">
              <a:solidFill>
                <a:schemeClr val="tx1"/>
              </a:solidFill>
              <a:latin typeface="+mn-lt"/>
              <a:ea typeface="+mn-ea"/>
              <a:cs typeface="+mn-cs"/>
            </a:endParaRPr>
          </a:p>
          <a:p>
            <a:r>
              <a:rPr lang="en-GB" sz="1400" b="1" kern="1200" dirty="0">
                <a:solidFill>
                  <a:schemeClr val="tx1"/>
                </a:solidFill>
                <a:latin typeface="+mn-lt"/>
                <a:ea typeface="+mn-ea"/>
                <a:cs typeface="+mn-cs"/>
              </a:rPr>
              <a:t>X:</a:t>
            </a:r>
            <a:r>
              <a:rPr lang="cs-CZ" sz="1400" b="1" kern="1200" dirty="0">
                <a:solidFill>
                  <a:schemeClr val="tx1"/>
                </a:solidFill>
                <a:latin typeface="+mn-lt"/>
                <a:ea typeface="+mn-ea"/>
                <a:cs typeface="+mn-cs"/>
              </a:rPr>
              <a:t> </a:t>
            </a:r>
            <a:br>
              <a:rPr lang="cs-CZ" sz="1400" b="0" kern="1200" dirty="0">
                <a:solidFill>
                  <a:schemeClr val="tx1"/>
                </a:solidFill>
                <a:latin typeface="+mn-lt"/>
                <a:ea typeface="+mn-ea"/>
                <a:cs typeface="+mn-cs"/>
              </a:rPr>
            </a:br>
            <a:r>
              <a:rPr lang="cs-CZ" sz="1400" b="0" kern="1200" dirty="0">
                <a:solidFill>
                  <a:schemeClr val="tx1"/>
                </a:solidFill>
                <a:latin typeface="+mn-lt"/>
                <a:ea typeface="+mn-ea"/>
                <a:cs typeface="+mn-cs"/>
                <a:hlinkClick r:id="rId4">
                  <a:extLst>
                    <a:ext uri="{A12FA001-AC4F-418D-AE19-62706E023703}">
                      <ahyp:hlinkClr xmlns:ahyp="http://schemas.microsoft.com/office/drawing/2018/hyperlinkcolor" val="tx"/>
                    </a:ext>
                  </a:extLst>
                </a:hlinkClick>
              </a:rPr>
              <a:t>www.twitter.com/ForvisMazarsCZ</a:t>
            </a:r>
            <a:endParaRPr lang="en-GB" sz="1400" b="0" kern="1200" dirty="0">
              <a:solidFill>
                <a:schemeClr val="tx1"/>
              </a:solidFill>
              <a:latin typeface="+mn-lt"/>
              <a:ea typeface="+mn-ea"/>
              <a:cs typeface="+mn-cs"/>
            </a:endParaRPr>
          </a:p>
          <a:p>
            <a:endParaRPr lang="en-GB" sz="1400" b="0" kern="1200" dirty="0">
              <a:solidFill>
                <a:schemeClr val="tx1"/>
              </a:solidFill>
              <a:latin typeface="+mn-lt"/>
              <a:ea typeface="+mn-ea"/>
              <a:cs typeface="+mn-cs"/>
            </a:endParaRPr>
          </a:p>
          <a:p>
            <a:r>
              <a:rPr lang="en-GB" sz="1400" b="1" kern="1200" dirty="0">
                <a:solidFill>
                  <a:schemeClr val="tx1"/>
                </a:solidFill>
                <a:latin typeface="+mn-lt"/>
                <a:ea typeface="+mn-ea"/>
                <a:cs typeface="+mn-cs"/>
              </a:rPr>
              <a:t>Facebook:</a:t>
            </a:r>
            <a:r>
              <a:rPr lang="cs-CZ" sz="1400" b="0" kern="1200" dirty="0">
                <a:solidFill>
                  <a:schemeClr val="tx1"/>
                </a:solidFill>
                <a:latin typeface="+mn-lt"/>
                <a:ea typeface="+mn-ea"/>
                <a:cs typeface="+mn-cs"/>
              </a:rPr>
              <a:t> </a:t>
            </a:r>
            <a:br>
              <a:rPr lang="cs-CZ" sz="1400" b="0" kern="1200" dirty="0">
                <a:solidFill>
                  <a:schemeClr val="tx1"/>
                </a:solidFill>
                <a:latin typeface="+mn-lt"/>
                <a:ea typeface="+mn-ea"/>
                <a:cs typeface="+mn-cs"/>
              </a:rPr>
            </a:br>
            <a:r>
              <a:rPr lang="cs-CZ" sz="1400" b="0" kern="1200" dirty="0">
                <a:solidFill>
                  <a:schemeClr val="tx1"/>
                </a:solidFill>
                <a:latin typeface="+mn-lt"/>
                <a:ea typeface="+mn-ea"/>
                <a:cs typeface="+mn-cs"/>
                <a:hlinkClick r:id="rId5">
                  <a:extLst>
                    <a:ext uri="{A12FA001-AC4F-418D-AE19-62706E023703}">
                      <ahyp:hlinkClr xmlns:ahyp="http://schemas.microsoft.com/office/drawing/2018/hyperlinkcolor" val="tx"/>
                    </a:ext>
                  </a:extLst>
                </a:hlinkClick>
              </a:rPr>
              <a:t>www.facebook.com/ForvisMazarsCZ/</a:t>
            </a:r>
            <a:endParaRPr lang="en-GB" sz="1400" b="0" kern="1200" dirty="0">
              <a:solidFill>
                <a:schemeClr val="tx1"/>
              </a:solidFill>
              <a:latin typeface="+mn-lt"/>
              <a:ea typeface="+mn-ea"/>
              <a:cs typeface="+mn-cs"/>
            </a:endParaRPr>
          </a:p>
          <a:p>
            <a:endParaRPr lang="en-GB" sz="1400" b="0" kern="1200" dirty="0">
              <a:solidFill>
                <a:schemeClr val="tx1"/>
              </a:solidFill>
              <a:latin typeface="+mn-lt"/>
              <a:ea typeface="+mn-ea"/>
              <a:cs typeface="+mn-cs"/>
            </a:endParaRPr>
          </a:p>
          <a:p>
            <a:r>
              <a:rPr lang="en-GB" sz="1400" b="1" kern="1200" dirty="0">
                <a:solidFill>
                  <a:schemeClr val="tx1"/>
                </a:solidFill>
                <a:latin typeface="+mn-lt"/>
                <a:ea typeface="+mn-ea"/>
                <a:cs typeface="+mn-cs"/>
              </a:rPr>
              <a:t>Instagram:</a:t>
            </a:r>
            <a:r>
              <a:rPr lang="cs-CZ" sz="1400" b="1" kern="1200" dirty="0">
                <a:solidFill>
                  <a:schemeClr val="tx1"/>
                </a:solidFill>
                <a:latin typeface="+mn-lt"/>
                <a:ea typeface="+mn-ea"/>
                <a:cs typeface="+mn-cs"/>
              </a:rPr>
              <a:t> </a:t>
            </a:r>
            <a:br>
              <a:rPr lang="cs-CZ" sz="1400" b="1" kern="1200" dirty="0">
                <a:solidFill>
                  <a:schemeClr val="tx1"/>
                </a:solidFill>
                <a:latin typeface="+mn-lt"/>
                <a:ea typeface="+mn-ea"/>
                <a:cs typeface="+mn-cs"/>
              </a:rPr>
            </a:br>
            <a:r>
              <a:rPr lang="cs-CZ" sz="1400" b="0" kern="1200" dirty="0">
                <a:solidFill>
                  <a:schemeClr val="tx1"/>
                </a:solidFill>
                <a:latin typeface="+mn-lt"/>
                <a:ea typeface="+mn-ea"/>
                <a:cs typeface="+mn-cs"/>
                <a:hlinkClick r:id="rId6">
                  <a:extLst>
                    <a:ext uri="{A12FA001-AC4F-418D-AE19-62706E023703}">
                      <ahyp:hlinkClr xmlns:ahyp="http://schemas.microsoft.com/office/drawing/2018/hyperlinkcolor" val="tx"/>
                    </a:ext>
                  </a:extLst>
                </a:hlinkClick>
              </a:rPr>
              <a:t>www.instagram.com/forvismazarscz/</a:t>
            </a:r>
            <a:endParaRPr lang="en-GB" sz="1400" b="0" kern="1200" dirty="0">
              <a:solidFill>
                <a:schemeClr val="tx1"/>
              </a:solidFill>
              <a:latin typeface="+mn-lt"/>
              <a:ea typeface="+mn-ea"/>
              <a:cs typeface="+mn-cs"/>
            </a:endParaRPr>
          </a:p>
          <a:p>
            <a:endParaRPr lang="cs-CZ" sz="1400" b="0" kern="1200" dirty="0">
              <a:solidFill>
                <a:schemeClr val="tx1"/>
              </a:solidFill>
              <a:latin typeface="+mn-lt"/>
              <a:ea typeface="+mn-ea"/>
              <a:cs typeface="+mn-cs"/>
            </a:endParaRPr>
          </a:p>
          <a:p>
            <a:r>
              <a:rPr lang="cs-CZ" sz="1400" b="1" kern="1200" dirty="0">
                <a:solidFill>
                  <a:schemeClr val="tx1"/>
                </a:solidFill>
                <a:latin typeface="+mn-lt"/>
                <a:ea typeface="+mn-ea"/>
                <a:cs typeface="+mn-cs"/>
              </a:rPr>
              <a:t>Web:</a:t>
            </a:r>
          </a:p>
          <a:p>
            <a:r>
              <a:rPr lang="en-GB" sz="1400" b="0" kern="1200" dirty="0">
                <a:solidFill>
                  <a:schemeClr val="tx1"/>
                </a:solidFill>
                <a:latin typeface="+mn-lt"/>
                <a:ea typeface="+mn-ea"/>
                <a:cs typeface="+mn-cs"/>
                <a:hlinkClick r:id="rId7">
                  <a:extLst>
                    <a:ext uri="{A12FA001-AC4F-418D-AE19-62706E023703}">
                      <ahyp:hlinkClr xmlns:ahyp="http://schemas.microsoft.com/office/drawing/2018/hyperlinkcolor" val="tx"/>
                    </a:ext>
                  </a:extLst>
                </a:hlinkClick>
              </a:rPr>
              <a:t>www.forvismazars.com</a:t>
            </a:r>
            <a:r>
              <a:rPr lang="cs-CZ" sz="1400" b="0" kern="1200" dirty="0">
                <a:solidFill>
                  <a:schemeClr val="tx1"/>
                </a:solidFill>
                <a:latin typeface="+mn-lt"/>
                <a:ea typeface="+mn-ea"/>
                <a:cs typeface="+mn-cs"/>
                <a:hlinkClick r:id="rId7">
                  <a:extLst>
                    <a:ext uri="{A12FA001-AC4F-418D-AE19-62706E023703}">
                      <ahyp:hlinkClr xmlns:ahyp="http://schemas.microsoft.com/office/drawing/2018/hyperlinkcolor" val="tx"/>
                    </a:ext>
                  </a:extLst>
                </a:hlinkClick>
              </a:rPr>
              <a:t>/</a:t>
            </a:r>
            <a:r>
              <a:rPr lang="cs-CZ" sz="1400" b="0" kern="1200" dirty="0" err="1">
                <a:solidFill>
                  <a:schemeClr val="tx1"/>
                </a:solidFill>
                <a:latin typeface="+mn-lt"/>
                <a:ea typeface="+mn-ea"/>
                <a:cs typeface="+mn-cs"/>
                <a:hlinkClick r:id="rId7">
                  <a:extLst>
                    <a:ext uri="{A12FA001-AC4F-418D-AE19-62706E023703}">
                      <ahyp:hlinkClr xmlns:ahyp="http://schemas.microsoft.com/office/drawing/2018/hyperlinkcolor" val="tx"/>
                    </a:ext>
                  </a:extLst>
                </a:hlinkClick>
              </a:rPr>
              <a:t>cz</a:t>
            </a:r>
            <a:endParaRPr lang="en-GB" sz="1400" b="0" kern="1200" dirty="0">
              <a:solidFill>
                <a:schemeClr val="tx1"/>
              </a:solidFill>
              <a:latin typeface="+mn-lt"/>
              <a:ea typeface="+mn-ea"/>
              <a:cs typeface="+mn-cs"/>
            </a:endParaRPr>
          </a:p>
        </p:txBody>
      </p:sp>
    </p:spTree>
    <p:extLst>
      <p:ext uri="{BB962C8B-B14F-4D97-AF65-F5344CB8AC3E}">
        <p14:creationId xmlns:p14="http://schemas.microsoft.com/office/powerpoint/2010/main" val="2445973938"/>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orient="horz" pos="417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Outro - editable true blue background">
    <p:bg>
      <p:bgPr>
        <a:solidFill>
          <a:schemeClr val="tx2"/>
        </a:solidFill>
        <a:effectLst/>
      </p:bgPr>
    </p:bg>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D19440D8-36C8-9F20-5BE6-5D024AE51BA0}"/>
              </a:ext>
            </a:extLst>
          </p:cNvPr>
          <p:cNvSpPr txBox="1"/>
          <p:nvPr userDrawn="1"/>
        </p:nvSpPr>
        <p:spPr>
          <a:xfrm>
            <a:off x="304800" y="298800"/>
            <a:ext cx="1061188" cy="296081"/>
          </a:xfrm>
          <a:prstGeom prst="rect">
            <a:avLst/>
          </a:prstGeom>
          <a:noFill/>
        </p:spPr>
        <p:txBody>
          <a:bodyPr wrap="none" lIns="0" rIns="0" rtlCol="0" anchor="ctr">
            <a:noAutofit/>
          </a:bodyPr>
          <a:lstStyle/>
          <a:p>
            <a:r>
              <a:rPr lang="en-US" sz="2400" noProof="0" dirty="0">
                <a:solidFill>
                  <a:schemeClr val="bg1"/>
                </a:solidFill>
              </a:rPr>
              <a:t>Contact</a:t>
            </a:r>
          </a:p>
        </p:txBody>
      </p:sp>
      <p:sp>
        <p:nvSpPr>
          <p:cNvPr id="2" name="TextBox 1">
            <a:extLst>
              <a:ext uri="{FF2B5EF4-FFF2-40B4-BE49-F238E27FC236}">
                <a16:creationId xmlns:a16="http://schemas.microsoft.com/office/drawing/2014/main" id="{31154649-4A4B-29E4-6982-D75D679FBBB3}"/>
              </a:ext>
            </a:extLst>
          </p:cNvPr>
          <p:cNvSpPr txBox="1"/>
          <p:nvPr userDrawn="1"/>
        </p:nvSpPr>
        <p:spPr>
          <a:xfrm>
            <a:off x="304800" y="1260000"/>
            <a:ext cx="3268869" cy="369332"/>
          </a:xfrm>
          <a:prstGeom prst="rect">
            <a:avLst/>
          </a:prstGeom>
          <a:noFill/>
        </p:spPr>
        <p:txBody>
          <a:bodyPr wrap="square" lIns="0" rIns="0" rtlCol="0">
            <a:spAutoFit/>
          </a:bodyPr>
          <a:lstStyle/>
          <a:p>
            <a:r>
              <a:rPr lang="en-US" b="1" noProof="0" dirty="0" err="1">
                <a:solidFill>
                  <a:schemeClr val="bg1"/>
                </a:solidFill>
              </a:rPr>
              <a:t>Forvis</a:t>
            </a:r>
            <a:r>
              <a:rPr lang="en-US" b="1" noProof="0" dirty="0">
                <a:solidFill>
                  <a:schemeClr val="bg1"/>
                </a:solidFill>
              </a:rPr>
              <a:t> Mazars</a:t>
            </a:r>
          </a:p>
        </p:txBody>
      </p:sp>
      <p:sp>
        <p:nvSpPr>
          <p:cNvPr id="6" name="Content Placeholder 8">
            <a:extLst>
              <a:ext uri="{FF2B5EF4-FFF2-40B4-BE49-F238E27FC236}">
                <a16:creationId xmlns:a16="http://schemas.microsoft.com/office/drawing/2014/main" id="{8B826133-DF9C-4AE4-3625-4928FA7CBA37}"/>
              </a:ext>
            </a:extLst>
          </p:cNvPr>
          <p:cNvSpPr>
            <a:spLocks noGrp="1"/>
          </p:cNvSpPr>
          <p:nvPr>
            <p:ph sz="quarter" idx="10"/>
          </p:nvPr>
        </p:nvSpPr>
        <p:spPr>
          <a:xfrm>
            <a:off x="304799" y="1729024"/>
            <a:ext cx="7558158" cy="2520000"/>
          </a:xfrm>
        </p:spPr>
        <p:txBody>
          <a:bodyPr tIns="0" numCol="2" spcCol="288000"/>
          <a:lstStyle>
            <a:lvl1pPr marL="0" indent="0">
              <a:spcAft>
                <a:spcPts val="0"/>
              </a:spcAft>
              <a:buNone/>
              <a:defRPr sz="1000" b="1">
                <a:solidFill>
                  <a:schemeClr val="bg1"/>
                </a:solidFill>
              </a:defRPr>
            </a:lvl1pPr>
            <a:lvl2pPr marL="0" indent="0">
              <a:spcAft>
                <a:spcPts val="0"/>
              </a:spcAft>
              <a:buNone/>
              <a:defRPr sz="1000">
                <a:solidFill>
                  <a:schemeClr val="bg1"/>
                </a:solidFill>
              </a:defRPr>
            </a:lvl2pPr>
            <a:lvl3pPr marL="357188" indent="0">
              <a:spcAft>
                <a:spcPts val="0"/>
              </a:spcAft>
              <a:buNone/>
              <a:defRPr sz="1000"/>
            </a:lvl3pPr>
            <a:lvl4pPr marL="534988" indent="0">
              <a:spcAft>
                <a:spcPts val="0"/>
              </a:spcAft>
              <a:buNone/>
              <a:defRPr sz="1000"/>
            </a:lvl4pPr>
            <a:lvl5pPr marL="715963" indent="0">
              <a:spcAft>
                <a:spcPts val="0"/>
              </a:spcAft>
              <a:buNone/>
              <a:defRPr sz="1000"/>
            </a:lvl5pPr>
          </a:lstStyle>
          <a:p>
            <a:pPr lvl="0"/>
            <a:r>
              <a:rPr lang="cs-CZ" noProof="0"/>
              <a:t>Po kliknutí můžete upravovat styly textu v předloze.</a:t>
            </a:r>
          </a:p>
          <a:p>
            <a:pPr lvl="1"/>
            <a:r>
              <a:rPr lang="cs-CZ" noProof="0"/>
              <a:t>Druhá úroveň</a:t>
            </a:r>
          </a:p>
        </p:txBody>
      </p:sp>
      <p:sp>
        <p:nvSpPr>
          <p:cNvPr id="9" name="Footer Placeholder 4">
            <a:extLst>
              <a:ext uri="{FF2B5EF4-FFF2-40B4-BE49-F238E27FC236}">
                <a16:creationId xmlns:a16="http://schemas.microsoft.com/office/drawing/2014/main" id="{35C88522-8DF1-4607-A4E2-5B0EF73CC98B}"/>
              </a:ext>
            </a:extLst>
          </p:cNvPr>
          <p:cNvSpPr txBox="1">
            <a:spLocks/>
          </p:cNvSpPr>
          <p:nvPr userDrawn="1"/>
        </p:nvSpPr>
        <p:spPr>
          <a:xfrm>
            <a:off x="304799" y="5585255"/>
            <a:ext cx="3268869" cy="270000"/>
          </a:xfrm>
          <a:prstGeom prst="rect">
            <a:avLst/>
          </a:prstGeom>
        </p:spPr>
        <p:txBody>
          <a:bodyPr vert="horz" lIns="0" tIns="45720" rIns="0" bIns="45720" rtlCol="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000" noProof="0" dirty="0">
                <a:solidFill>
                  <a:schemeClr val="bg1"/>
                </a:solidFill>
              </a:rPr>
              <a:t>© </a:t>
            </a:r>
            <a:r>
              <a:rPr lang="en-GB" sz="1000" noProof="0" dirty="0" err="1">
                <a:solidFill>
                  <a:schemeClr val="bg1"/>
                </a:solidFill>
              </a:rPr>
              <a:t>Forvis</a:t>
            </a:r>
            <a:r>
              <a:rPr lang="en-GB" sz="1000" noProof="0" dirty="0">
                <a:solidFill>
                  <a:schemeClr val="bg1"/>
                </a:solidFill>
              </a:rPr>
              <a:t> Mazars 2024. All rights reserved.</a:t>
            </a:r>
          </a:p>
        </p:txBody>
      </p:sp>
      <p:sp>
        <p:nvSpPr>
          <p:cNvPr id="4" name="Text Placeholder 35">
            <a:extLst>
              <a:ext uri="{FF2B5EF4-FFF2-40B4-BE49-F238E27FC236}">
                <a16:creationId xmlns:a16="http://schemas.microsoft.com/office/drawing/2014/main" id="{77766A40-38EE-605E-12B8-98AD84EC9B30}"/>
              </a:ext>
            </a:extLst>
          </p:cNvPr>
          <p:cNvSpPr>
            <a:spLocks noGrp="1"/>
          </p:cNvSpPr>
          <p:nvPr>
            <p:ph type="body" sz="quarter" idx="27" hasCustomPrompt="1"/>
          </p:nvPr>
        </p:nvSpPr>
        <p:spPr>
          <a:xfrm>
            <a:off x="8170332" y="1258888"/>
            <a:ext cx="3712105" cy="2520000"/>
          </a:xfrm>
        </p:spPr>
        <p:txBody>
          <a:bodyPr/>
          <a:lstStyle>
            <a:lvl1pPr marL="0" indent="0">
              <a:buNone/>
              <a:defRPr b="1">
                <a:solidFill>
                  <a:schemeClr val="bg1"/>
                </a:solidFill>
              </a:defRPr>
            </a:lvl1pPr>
            <a:lvl2pPr marL="0" indent="0">
              <a:spcBef>
                <a:spcPts val="0"/>
              </a:spcBef>
              <a:spcAft>
                <a:spcPts val="300"/>
              </a:spcAft>
              <a:buNone/>
              <a:defRPr b="0">
                <a:solidFill>
                  <a:schemeClr val="bg1"/>
                </a:solidFill>
              </a:defRPr>
            </a:lvl2pPr>
            <a:lvl3pPr marL="0" indent="0">
              <a:buNone/>
              <a:defRPr b="0">
                <a:solidFill>
                  <a:schemeClr val="bg1"/>
                </a:solidFill>
              </a:defRPr>
            </a:lvl3pPr>
            <a:lvl4pPr marL="0" indent="1588">
              <a:buNone/>
              <a:defRPr b="0">
                <a:solidFill>
                  <a:schemeClr val="bg1"/>
                </a:solidFill>
              </a:defRPr>
            </a:lvl4pPr>
            <a:lvl5pPr marL="0" indent="0">
              <a:buNone/>
              <a:defRPr b="0">
                <a:solidFill>
                  <a:schemeClr val="bg1"/>
                </a:solidFill>
              </a:defRPr>
            </a:lvl5pPr>
          </a:lstStyle>
          <a:p>
            <a:pPr lvl="0"/>
            <a:r>
              <a:rPr lang="en-US" dirty="0"/>
              <a:t>Add social media links here</a:t>
            </a:r>
          </a:p>
        </p:txBody>
      </p:sp>
      <p:sp>
        <p:nvSpPr>
          <p:cNvPr id="5" name="Text Placeholder 8">
            <a:extLst>
              <a:ext uri="{FF2B5EF4-FFF2-40B4-BE49-F238E27FC236}">
                <a16:creationId xmlns:a16="http://schemas.microsoft.com/office/drawing/2014/main" id="{F7842F13-7A60-C31D-02FB-801B693F4123}"/>
              </a:ext>
            </a:extLst>
          </p:cNvPr>
          <p:cNvSpPr>
            <a:spLocks noGrp="1"/>
          </p:cNvSpPr>
          <p:nvPr>
            <p:ph type="body" sz="quarter" idx="28" hasCustomPrompt="1"/>
          </p:nvPr>
        </p:nvSpPr>
        <p:spPr>
          <a:xfrm>
            <a:off x="304799" y="4536000"/>
            <a:ext cx="7558158" cy="941933"/>
          </a:xfrm>
        </p:spPr>
        <p:txBody>
          <a:bodyPr/>
          <a:lstStyle>
            <a:lvl1pPr marL="0" indent="0">
              <a:buNone/>
              <a:defRPr sz="1000">
                <a:solidFill>
                  <a:schemeClr val="bg1"/>
                </a:solidFill>
              </a:defRPr>
            </a:lvl1pPr>
            <a:lvl2pPr>
              <a:defRPr sz="1000"/>
            </a:lvl2pPr>
            <a:lvl3pPr>
              <a:defRPr sz="1000"/>
            </a:lvl3pPr>
            <a:lvl4pPr>
              <a:defRPr sz="1000"/>
            </a:lvl4pPr>
            <a:lvl5pPr>
              <a:defRPr sz="1000"/>
            </a:lvl5pPr>
          </a:lstStyle>
          <a:p>
            <a:pPr lvl="0"/>
            <a:r>
              <a:rPr lang="en-GB" dirty="0"/>
              <a:t>The contents of this document are confidential and not for distribution to anyone other than the recipients. Disclosure to third parties cannot be made without the prior written consent of [</a:t>
            </a:r>
            <a:r>
              <a:rPr lang="en-GB" dirty="0" err="1"/>
              <a:t>Forvis</a:t>
            </a:r>
            <a:r>
              <a:rPr lang="en-GB" dirty="0"/>
              <a:t> Mazars xxx : adapt for legal entity].</a:t>
            </a:r>
            <a:endParaRPr lang="en-US" dirty="0"/>
          </a:p>
        </p:txBody>
      </p:sp>
      <p:sp>
        <p:nvSpPr>
          <p:cNvPr id="7" name="TextBox 6">
            <a:extLst>
              <a:ext uri="{FF2B5EF4-FFF2-40B4-BE49-F238E27FC236}">
                <a16:creationId xmlns:a16="http://schemas.microsoft.com/office/drawing/2014/main" id="{3C528E0C-2539-CDDA-14D5-AA97D0855030}"/>
              </a:ext>
            </a:extLst>
          </p:cNvPr>
          <p:cNvSpPr txBox="1"/>
          <p:nvPr userDrawn="1"/>
        </p:nvSpPr>
        <p:spPr>
          <a:xfrm>
            <a:off x="8194261" y="298800"/>
            <a:ext cx="1496051" cy="296081"/>
          </a:xfrm>
          <a:prstGeom prst="rect">
            <a:avLst/>
          </a:prstGeom>
          <a:noFill/>
        </p:spPr>
        <p:txBody>
          <a:bodyPr wrap="none" lIns="0" rIns="0" rtlCol="0" anchor="ctr">
            <a:noAutofit/>
          </a:bodyPr>
          <a:lstStyle/>
          <a:p>
            <a:r>
              <a:rPr lang="en-GB" sz="2400" dirty="0">
                <a:solidFill>
                  <a:schemeClr val="bg1"/>
                </a:solidFill>
              </a:rPr>
              <a:t>Follow us</a:t>
            </a:r>
          </a:p>
        </p:txBody>
      </p:sp>
      <p:sp>
        <p:nvSpPr>
          <p:cNvPr id="3" name="TextBox 2">
            <a:extLst>
              <a:ext uri="{FF2B5EF4-FFF2-40B4-BE49-F238E27FC236}">
                <a16:creationId xmlns:a16="http://schemas.microsoft.com/office/drawing/2014/main" id="{43FAC88F-2BE6-6EA5-642B-95D6E7F597E6}"/>
              </a:ext>
            </a:extLst>
          </p:cNvPr>
          <p:cNvSpPr txBox="1"/>
          <p:nvPr userDrawn="1"/>
        </p:nvSpPr>
        <p:spPr>
          <a:xfrm>
            <a:off x="-6392332" y="304800"/>
            <a:ext cx="6096000" cy="1384995"/>
          </a:xfrm>
          <a:prstGeom prst="rect">
            <a:avLst/>
          </a:prstGeom>
          <a:noFill/>
        </p:spPr>
        <p:txBody>
          <a:bodyPr wrap="square">
            <a:spAutoFit/>
          </a:bodyPr>
          <a:lstStyle/>
          <a:p>
            <a:r>
              <a:rPr lang="en-GB" sz="1200" i="1" dirty="0">
                <a:solidFill>
                  <a:srgbClr val="FF0000"/>
                </a:solidFill>
                <a:effectLst/>
                <a:latin typeface="+mn-lt"/>
                <a:ea typeface="Aptos" panose="020B0004020202020204" pitchFamily="34" charset="0"/>
              </a:rPr>
              <a:t>Please adhere to these instructions when utilising this slide:</a:t>
            </a:r>
            <a:endParaRPr lang="en-US" sz="1200" dirty="0">
              <a:solidFill>
                <a:srgbClr val="FF0000"/>
              </a:solidFill>
              <a:effectLst/>
              <a:latin typeface="+mn-lt"/>
              <a:ea typeface="Aptos" panose="020B0004020202020204" pitchFamily="34" charset="0"/>
            </a:endParaRPr>
          </a:p>
          <a:p>
            <a:r>
              <a:rPr lang="en-GB" sz="1200" i="1" dirty="0">
                <a:solidFill>
                  <a:srgbClr val="FF0000"/>
                </a:solidFill>
                <a:effectLst/>
                <a:latin typeface="+mn-lt"/>
                <a:ea typeface="Aptos" panose="020B0004020202020204" pitchFamily="34" charset="0"/>
              </a:rPr>
              <a:t>You have the flexibility to choose a colour for the background of the cover pages, divider slides, and closing slides from the following options: </a:t>
            </a:r>
            <a:endParaRPr lang="en-US" sz="1200" dirty="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dirty="0">
                <a:solidFill>
                  <a:srgbClr val="FF0000"/>
                </a:solidFill>
                <a:effectLst/>
                <a:latin typeface="+mn-lt"/>
                <a:ea typeface="Times New Roman" panose="02020603050405020304" pitchFamily="18" charset="0"/>
              </a:rPr>
              <a:t>white, </a:t>
            </a:r>
            <a:endParaRPr lang="en-US" sz="1200" dirty="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dirty="0">
                <a:solidFill>
                  <a:srgbClr val="FF0000"/>
                </a:solidFill>
                <a:effectLst/>
                <a:latin typeface="+mn-lt"/>
                <a:ea typeface="Times New Roman" panose="02020603050405020304" pitchFamily="18" charset="0"/>
              </a:rPr>
              <a:t>Indigo Dye, </a:t>
            </a:r>
            <a:endParaRPr lang="en-US" sz="1200" dirty="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dirty="0">
                <a:solidFill>
                  <a:srgbClr val="FF0000"/>
                </a:solidFill>
                <a:effectLst/>
                <a:latin typeface="+mn-lt"/>
                <a:ea typeface="Times New Roman" panose="02020603050405020304" pitchFamily="18" charset="0"/>
              </a:rPr>
              <a:t>True Blue, </a:t>
            </a:r>
            <a:endParaRPr lang="en-US" sz="1200" dirty="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dirty="0">
                <a:solidFill>
                  <a:srgbClr val="FF0000"/>
                </a:solidFill>
                <a:effectLst/>
                <a:latin typeface="+mn-lt"/>
                <a:ea typeface="Times New Roman" panose="02020603050405020304" pitchFamily="18" charset="0"/>
              </a:rPr>
              <a:t>or any colour from the ‘Vision’ colours palettes (see slide 2).</a:t>
            </a:r>
            <a:endParaRPr lang="en-US" sz="1200" dirty="0">
              <a:solidFill>
                <a:srgbClr val="FF0000"/>
              </a:solidFill>
              <a:effectLst/>
              <a:latin typeface="+mn-lt"/>
              <a:ea typeface="Aptos" panose="020B0004020202020204" pitchFamily="34" charset="0"/>
            </a:endParaRPr>
          </a:p>
        </p:txBody>
      </p:sp>
      <p:grpSp>
        <p:nvGrpSpPr>
          <p:cNvPr id="8" name="Gruppieren 4">
            <a:extLst>
              <a:ext uri="{FF2B5EF4-FFF2-40B4-BE49-F238E27FC236}">
                <a16:creationId xmlns:a16="http://schemas.microsoft.com/office/drawing/2014/main" id="{9081FBCB-C1E1-A898-BBDA-C8B6ADA7CD62}"/>
              </a:ext>
            </a:extLst>
          </p:cNvPr>
          <p:cNvGrpSpPr>
            <a:grpSpLocks noChangeAspect="1"/>
          </p:cNvGrpSpPr>
          <p:nvPr userDrawn="1"/>
        </p:nvGrpSpPr>
        <p:grpSpPr>
          <a:xfrm>
            <a:off x="10811963" y="6165234"/>
            <a:ext cx="1080000" cy="453765"/>
            <a:chOff x="1721984" y="2257682"/>
            <a:chExt cx="7247953" cy="3045250"/>
          </a:xfrm>
        </p:grpSpPr>
        <p:sp>
          <p:nvSpPr>
            <p:cNvPr id="10" name="Freihandform: Form 5">
              <a:extLst>
                <a:ext uri="{FF2B5EF4-FFF2-40B4-BE49-F238E27FC236}">
                  <a16:creationId xmlns:a16="http://schemas.microsoft.com/office/drawing/2014/main" id="{CA432945-2B7D-750F-3B29-34FB83F88BF3}"/>
                </a:ext>
              </a:extLst>
            </p:cNvPr>
            <p:cNvSpPr/>
            <p:nvPr/>
          </p:nvSpPr>
          <p:spPr>
            <a:xfrm>
              <a:off x="1721984" y="4167798"/>
              <a:ext cx="1948179" cy="1135134"/>
            </a:xfrm>
            <a:custGeom>
              <a:avLst/>
              <a:gdLst>
                <a:gd name="connsiteX0" fmla="*/ 1948179 w 1948179"/>
                <a:gd name="connsiteY0" fmla="*/ 391066 h 1135134"/>
                <a:gd name="connsiteX1" fmla="*/ 1641834 w 1948179"/>
                <a:gd name="connsiteY1" fmla="*/ 0 h 1135134"/>
                <a:gd name="connsiteX2" fmla="*/ 1272508 w 1948179"/>
                <a:gd name="connsiteY2" fmla="*/ 302012 h 1135134"/>
                <a:gd name="connsiteX3" fmla="*/ 1257305 w 1948179"/>
                <a:gd name="connsiteY3" fmla="*/ 302012 h 1135134"/>
                <a:gd name="connsiteX4" fmla="*/ 955329 w 1948179"/>
                <a:gd name="connsiteY4" fmla="*/ 0 h 1135134"/>
                <a:gd name="connsiteX5" fmla="*/ 581633 w 1948179"/>
                <a:gd name="connsiteY5" fmla="*/ 312846 h 1135134"/>
                <a:gd name="connsiteX6" fmla="*/ 566177 w 1948179"/>
                <a:gd name="connsiteY6" fmla="*/ 312846 h 1135134"/>
                <a:gd name="connsiteX7" fmla="*/ 333646 w 1948179"/>
                <a:gd name="connsiteY7" fmla="*/ 28240 h 1135134"/>
                <a:gd name="connsiteX8" fmla="*/ 223972 w 1948179"/>
                <a:gd name="connsiteY8" fmla="*/ 10870 h 1135134"/>
                <a:gd name="connsiteX9" fmla="*/ 0 w 1948179"/>
                <a:gd name="connsiteY9" fmla="*/ 10870 h 1135134"/>
                <a:gd name="connsiteX10" fmla="*/ 0 w 1948179"/>
                <a:gd name="connsiteY10" fmla="*/ 257990 h 1135134"/>
                <a:gd name="connsiteX11" fmla="*/ 283991 w 1948179"/>
                <a:gd name="connsiteY11" fmla="*/ 258099 h 1135134"/>
                <a:gd name="connsiteX12" fmla="*/ 283991 w 1948179"/>
                <a:gd name="connsiteY12" fmla="*/ 1116717 h 1135134"/>
                <a:gd name="connsiteX13" fmla="*/ 585967 w 1948179"/>
                <a:gd name="connsiteY13" fmla="*/ 1116717 h 1135134"/>
                <a:gd name="connsiteX14" fmla="*/ 585967 w 1948179"/>
                <a:gd name="connsiteY14" fmla="*/ 562710 h 1135134"/>
                <a:gd name="connsiteX15" fmla="*/ 597342 w 1948179"/>
                <a:gd name="connsiteY15" fmla="*/ 466506 h 1135134"/>
                <a:gd name="connsiteX16" fmla="*/ 820592 w 1948179"/>
                <a:gd name="connsiteY16" fmla="*/ 254198 h 1135134"/>
                <a:gd name="connsiteX17" fmla="*/ 968330 w 1948179"/>
                <a:gd name="connsiteY17" fmla="*/ 473656 h 1135134"/>
                <a:gd name="connsiteX18" fmla="*/ 968330 w 1948179"/>
                <a:gd name="connsiteY18" fmla="*/ 1116753 h 1135134"/>
                <a:gd name="connsiteX19" fmla="*/ 1270305 w 1948179"/>
                <a:gd name="connsiteY19" fmla="*/ 1116753 h 1135134"/>
                <a:gd name="connsiteX20" fmla="*/ 1270305 w 1948179"/>
                <a:gd name="connsiteY20" fmla="*/ 549710 h 1135134"/>
                <a:gd name="connsiteX21" fmla="*/ 1511467 w 1948179"/>
                <a:gd name="connsiteY21" fmla="*/ 254234 h 1135134"/>
                <a:gd name="connsiteX22" fmla="*/ 1644001 w 1948179"/>
                <a:gd name="connsiteY22" fmla="*/ 473692 h 1135134"/>
                <a:gd name="connsiteX23" fmla="*/ 1644001 w 1948179"/>
                <a:gd name="connsiteY23" fmla="*/ 833231 h 1135134"/>
                <a:gd name="connsiteX24" fmla="*/ 1948179 w 1948179"/>
                <a:gd name="connsiteY24" fmla="*/ 1135135 h 1135134"/>
                <a:gd name="connsiteX25" fmla="*/ 1948179 w 1948179"/>
                <a:gd name="connsiteY25" fmla="*/ 391102 h 11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48179" h="1135134">
                  <a:moveTo>
                    <a:pt x="1948179" y="391066"/>
                  </a:moveTo>
                  <a:cubicBezTo>
                    <a:pt x="1948179" y="149904"/>
                    <a:pt x="1852589" y="0"/>
                    <a:pt x="1641834" y="0"/>
                  </a:cubicBezTo>
                  <a:cubicBezTo>
                    <a:pt x="1468023" y="0"/>
                    <a:pt x="1335489" y="108627"/>
                    <a:pt x="1272508" y="302012"/>
                  </a:cubicBezTo>
                  <a:lnTo>
                    <a:pt x="1257305" y="302012"/>
                  </a:lnTo>
                  <a:cubicBezTo>
                    <a:pt x="1239934" y="128201"/>
                    <a:pt x="1142141" y="0"/>
                    <a:pt x="955329" y="0"/>
                  </a:cubicBezTo>
                  <a:cubicBezTo>
                    <a:pt x="768517" y="0"/>
                    <a:pt x="640317" y="115128"/>
                    <a:pt x="581633" y="312846"/>
                  </a:cubicBezTo>
                  <a:lnTo>
                    <a:pt x="566177" y="312846"/>
                  </a:lnTo>
                  <a:cubicBezTo>
                    <a:pt x="527067" y="181539"/>
                    <a:pt x="455238" y="69770"/>
                    <a:pt x="333646" y="28240"/>
                  </a:cubicBezTo>
                  <a:cubicBezTo>
                    <a:pt x="300820" y="17009"/>
                    <a:pt x="264382" y="10870"/>
                    <a:pt x="223972" y="10870"/>
                  </a:cubicBezTo>
                  <a:lnTo>
                    <a:pt x="0" y="10870"/>
                  </a:lnTo>
                  <a:lnTo>
                    <a:pt x="0" y="257990"/>
                  </a:lnTo>
                  <a:lnTo>
                    <a:pt x="283991" y="258099"/>
                  </a:lnTo>
                  <a:lnTo>
                    <a:pt x="283991" y="1116717"/>
                  </a:lnTo>
                  <a:lnTo>
                    <a:pt x="585967" y="1116717"/>
                  </a:lnTo>
                  <a:lnTo>
                    <a:pt x="585967" y="562710"/>
                  </a:lnTo>
                  <a:cubicBezTo>
                    <a:pt x="586725" y="527536"/>
                    <a:pt x="590806" y="495613"/>
                    <a:pt x="597342" y="466506"/>
                  </a:cubicBezTo>
                  <a:cubicBezTo>
                    <a:pt x="629158" y="324727"/>
                    <a:pt x="723268" y="254198"/>
                    <a:pt x="820592" y="254198"/>
                  </a:cubicBezTo>
                  <a:cubicBezTo>
                    <a:pt x="917916" y="254198"/>
                    <a:pt x="968330" y="297642"/>
                    <a:pt x="968330" y="473656"/>
                  </a:cubicBezTo>
                  <a:lnTo>
                    <a:pt x="968330" y="1116753"/>
                  </a:lnTo>
                  <a:lnTo>
                    <a:pt x="1270305" y="1116753"/>
                  </a:lnTo>
                  <a:lnTo>
                    <a:pt x="1270305" y="549710"/>
                  </a:lnTo>
                  <a:cubicBezTo>
                    <a:pt x="1292045" y="330288"/>
                    <a:pt x="1405006" y="254234"/>
                    <a:pt x="1511467" y="254234"/>
                  </a:cubicBezTo>
                  <a:cubicBezTo>
                    <a:pt x="1617927" y="254234"/>
                    <a:pt x="1644001" y="328121"/>
                    <a:pt x="1644001" y="473692"/>
                  </a:cubicBezTo>
                  <a:lnTo>
                    <a:pt x="1644001" y="833231"/>
                  </a:lnTo>
                  <a:cubicBezTo>
                    <a:pt x="1644001" y="1005923"/>
                    <a:pt x="1755662" y="1125384"/>
                    <a:pt x="1948179" y="1135135"/>
                  </a:cubicBezTo>
                  <a:lnTo>
                    <a:pt x="1948179" y="391102"/>
                  </a:lnTo>
                  <a:close/>
                </a:path>
              </a:pathLst>
            </a:custGeom>
            <a:solidFill>
              <a:schemeClr val="bg1"/>
            </a:solidFill>
            <a:ln w="0" cap="flat">
              <a:noFill/>
              <a:prstDash val="solid"/>
              <a:miter/>
            </a:ln>
          </p:spPr>
          <p:txBody>
            <a:bodyPr rtlCol="0" anchor="ctr"/>
            <a:lstStyle/>
            <a:p>
              <a:endParaRPr lang="de-DE"/>
            </a:p>
          </p:txBody>
        </p:sp>
        <p:sp>
          <p:nvSpPr>
            <p:cNvPr id="11" name="Freihandform: Form 7">
              <a:extLst>
                <a:ext uri="{FF2B5EF4-FFF2-40B4-BE49-F238E27FC236}">
                  <a16:creationId xmlns:a16="http://schemas.microsoft.com/office/drawing/2014/main" id="{8B6E496E-4C4E-23AB-B504-7FF51EB505E0}"/>
                </a:ext>
              </a:extLst>
            </p:cNvPr>
            <p:cNvSpPr/>
            <p:nvPr/>
          </p:nvSpPr>
          <p:spPr>
            <a:xfrm>
              <a:off x="5035697" y="4193979"/>
              <a:ext cx="910332" cy="1088477"/>
            </a:xfrm>
            <a:custGeom>
              <a:avLst/>
              <a:gdLst>
                <a:gd name="connsiteX0" fmla="*/ 326785 w 910332"/>
                <a:gd name="connsiteY0" fmla="*/ 851469 h 1088477"/>
                <a:gd name="connsiteX1" fmla="*/ 897296 w 910332"/>
                <a:gd name="connsiteY1" fmla="*/ 235817 h 1088477"/>
                <a:gd name="connsiteX2" fmla="*/ 897296 w 910332"/>
                <a:gd name="connsiteY2" fmla="*/ 5381 h 1088477"/>
                <a:gd name="connsiteX3" fmla="*/ 897296 w 910332"/>
                <a:gd name="connsiteY3" fmla="*/ 5381 h 1088477"/>
                <a:gd name="connsiteX4" fmla="*/ 897296 w 910332"/>
                <a:gd name="connsiteY4" fmla="*/ 0 h 1088477"/>
                <a:gd name="connsiteX5" fmla="*/ 22535 w 910332"/>
                <a:gd name="connsiteY5" fmla="*/ 0 h 1088477"/>
                <a:gd name="connsiteX6" fmla="*/ 22535 w 910332"/>
                <a:gd name="connsiteY6" fmla="*/ 225958 h 1088477"/>
                <a:gd name="connsiteX7" fmla="*/ 600629 w 910332"/>
                <a:gd name="connsiteY7" fmla="*/ 225958 h 1088477"/>
                <a:gd name="connsiteX8" fmla="*/ 0 w 910332"/>
                <a:gd name="connsiteY8" fmla="*/ 868947 h 1088477"/>
                <a:gd name="connsiteX9" fmla="*/ 0 w 910332"/>
                <a:gd name="connsiteY9" fmla="*/ 1088477 h 1088477"/>
                <a:gd name="connsiteX10" fmla="*/ 910333 w 910332"/>
                <a:gd name="connsiteY10" fmla="*/ 1088477 h 1088477"/>
                <a:gd name="connsiteX11" fmla="*/ 910333 w 910332"/>
                <a:gd name="connsiteY11" fmla="*/ 851469 h 1088477"/>
                <a:gd name="connsiteX12" fmla="*/ 326785 w 910332"/>
                <a:gd name="connsiteY12" fmla="*/ 851469 h 108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0332" h="1088477">
                  <a:moveTo>
                    <a:pt x="326785" y="851469"/>
                  </a:moveTo>
                  <a:lnTo>
                    <a:pt x="897296" y="235817"/>
                  </a:lnTo>
                  <a:lnTo>
                    <a:pt x="897296" y="5381"/>
                  </a:lnTo>
                  <a:lnTo>
                    <a:pt x="897296" y="5381"/>
                  </a:lnTo>
                  <a:lnTo>
                    <a:pt x="897296" y="0"/>
                  </a:lnTo>
                  <a:lnTo>
                    <a:pt x="22535" y="0"/>
                  </a:lnTo>
                  <a:lnTo>
                    <a:pt x="22535" y="225958"/>
                  </a:lnTo>
                  <a:lnTo>
                    <a:pt x="600629" y="225958"/>
                  </a:lnTo>
                  <a:lnTo>
                    <a:pt x="0" y="868947"/>
                  </a:lnTo>
                  <a:lnTo>
                    <a:pt x="0" y="1088477"/>
                  </a:lnTo>
                  <a:lnTo>
                    <a:pt x="910333" y="1088477"/>
                  </a:lnTo>
                  <a:lnTo>
                    <a:pt x="910333" y="851469"/>
                  </a:lnTo>
                  <a:lnTo>
                    <a:pt x="326785" y="851469"/>
                  </a:lnTo>
                  <a:close/>
                </a:path>
              </a:pathLst>
            </a:custGeom>
            <a:solidFill>
              <a:schemeClr val="bg1"/>
            </a:solidFill>
            <a:ln w="0" cap="flat">
              <a:noFill/>
              <a:prstDash val="solid"/>
              <a:miter/>
            </a:ln>
          </p:spPr>
          <p:txBody>
            <a:bodyPr rtlCol="0" anchor="ctr"/>
            <a:lstStyle/>
            <a:p>
              <a:endParaRPr lang="de-DE"/>
            </a:p>
          </p:txBody>
        </p:sp>
        <p:sp>
          <p:nvSpPr>
            <p:cNvPr id="12" name="Freihandform: Form 9">
              <a:extLst>
                <a:ext uri="{FF2B5EF4-FFF2-40B4-BE49-F238E27FC236}">
                  <a16:creationId xmlns:a16="http://schemas.microsoft.com/office/drawing/2014/main" id="{DCAAEEC8-4596-4145-73FC-E4DA91FBD254}"/>
                </a:ext>
              </a:extLst>
            </p:cNvPr>
            <p:cNvSpPr/>
            <p:nvPr/>
          </p:nvSpPr>
          <p:spPr>
            <a:xfrm>
              <a:off x="6099401" y="4169495"/>
              <a:ext cx="1028023" cy="1115344"/>
            </a:xfrm>
            <a:custGeom>
              <a:avLst/>
              <a:gdLst>
                <a:gd name="connsiteX0" fmla="*/ 670832 w 1028023"/>
                <a:gd name="connsiteY0" fmla="*/ 897368 h 1115344"/>
                <a:gd name="connsiteX1" fmla="*/ 328879 w 1028023"/>
                <a:gd name="connsiteY1" fmla="*/ 1115345 h 1115344"/>
                <a:gd name="connsiteX2" fmla="*/ 0 w 1028023"/>
                <a:gd name="connsiteY2" fmla="*/ 836373 h 1115344"/>
                <a:gd name="connsiteX3" fmla="*/ 389874 w 1028023"/>
                <a:gd name="connsiteY3" fmla="*/ 498754 h 1115344"/>
                <a:gd name="connsiteX4" fmla="*/ 668665 w 1028023"/>
                <a:gd name="connsiteY4" fmla="*/ 415984 h 1115344"/>
                <a:gd name="connsiteX5" fmla="*/ 668665 w 1028023"/>
                <a:gd name="connsiteY5" fmla="*/ 392041 h 1115344"/>
                <a:gd name="connsiteX6" fmla="*/ 483515 w 1028023"/>
                <a:gd name="connsiteY6" fmla="*/ 224333 h 1115344"/>
                <a:gd name="connsiteX7" fmla="*/ 235203 w 1028023"/>
                <a:gd name="connsiteY7" fmla="*/ 383338 h 1115344"/>
                <a:gd name="connsiteX8" fmla="*/ 8703 w 1028023"/>
                <a:gd name="connsiteY8" fmla="*/ 261349 h 1115344"/>
                <a:gd name="connsiteX9" fmla="*/ 513994 w 1028023"/>
                <a:gd name="connsiteY9" fmla="*/ 0 h 1115344"/>
                <a:gd name="connsiteX10" fmla="*/ 964863 w 1028023"/>
                <a:gd name="connsiteY10" fmla="*/ 409483 h 1115344"/>
                <a:gd name="connsiteX11" fmla="*/ 964863 w 1028023"/>
                <a:gd name="connsiteY11" fmla="*/ 762342 h 1115344"/>
                <a:gd name="connsiteX12" fmla="*/ 1028024 w 1028023"/>
                <a:gd name="connsiteY12" fmla="*/ 1112528 h 1115344"/>
                <a:gd name="connsiteX13" fmla="*/ 725290 w 1028023"/>
                <a:gd name="connsiteY13" fmla="*/ 1112528 h 1115344"/>
                <a:gd name="connsiteX14" fmla="*/ 670832 w 1028023"/>
                <a:gd name="connsiteY14" fmla="*/ 897404 h 1115344"/>
                <a:gd name="connsiteX15" fmla="*/ 676104 w 1028023"/>
                <a:gd name="connsiteY15" fmla="*/ 711603 h 1115344"/>
                <a:gd name="connsiteX16" fmla="*/ 676104 w 1028023"/>
                <a:gd name="connsiteY16" fmla="*/ 543715 h 1115344"/>
                <a:gd name="connsiteX17" fmla="*/ 676104 w 1028023"/>
                <a:gd name="connsiteY17" fmla="*/ 543715 h 1115344"/>
                <a:gd name="connsiteX18" fmla="*/ 532339 w 1028023"/>
                <a:gd name="connsiteY18" fmla="*/ 605468 h 1115344"/>
                <a:gd name="connsiteX19" fmla="*/ 308006 w 1028023"/>
                <a:gd name="connsiteY19" fmla="*/ 783468 h 1115344"/>
                <a:gd name="connsiteX20" fmla="*/ 440865 w 1028023"/>
                <a:gd name="connsiteY20" fmla="*/ 918494 h 1115344"/>
                <a:gd name="connsiteX21" fmla="*/ 676104 w 1028023"/>
                <a:gd name="connsiteY21" fmla="*/ 711567 h 111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023" h="1115344">
                  <a:moveTo>
                    <a:pt x="670832" y="897368"/>
                  </a:moveTo>
                  <a:cubicBezTo>
                    <a:pt x="620093" y="1041639"/>
                    <a:pt x="485681" y="1115345"/>
                    <a:pt x="328879" y="1115345"/>
                  </a:cubicBezTo>
                  <a:cubicBezTo>
                    <a:pt x="119786" y="1115345"/>
                    <a:pt x="0" y="1017154"/>
                    <a:pt x="0" y="836373"/>
                  </a:cubicBezTo>
                  <a:cubicBezTo>
                    <a:pt x="0" y="629447"/>
                    <a:pt x="163374" y="544509"/>
                    <a:pt x="389874" y="498754"/>
                  </a:cubicBezTo>
                  <a:cubicBezTo>
                    <a:pt x="577191" y="459536"/>
                    <a:pt x="659962" y="439963"/>
                    <a:pt x="668665" y="415984"/>
                  </a:cubicBezTo>
                  <a:lnTo>
                    <a:pt x="668665" y="392041"/>
                  </a:lnTo>
                  <a:cubicBezTo>
                    <a:pt x="668665" y="287494"/>
                    <a:pt x="616410" y="224333"/>
                    <a:pt x="483515" y="224333"/>
                  </a:cubicBezTo>
                  <a:cubicBezTo>
                    <a:pt x="350619" y="224333"/>
                    <a:pt x="270052" y="302734"/>
                    <a:pt x="235203" y="383338"/>
                  </a:cubicBezTo>
                  <a:lnTo>
                    <a:pt x="8703" y="261349"/>
                  </a:lnTo>
                  <a:cubicBezTo>
                    <a:pt x="87104" y="100177"/>
                    <a:pt x="278791" y="0"/>
                    <a:pt x="513994" y="0"/>
                  </a:cubicBezTo>
                  <a:cubicBezTo>
                    <a:pt x="821098" y="0"/>
                    <a:pt x="964863" y="143729"/>
                    <a:pt x="964863" y="409483"/>
                  </a:cubicBezTo>
                  <a:lnTo>
                    <a:pt x="964863" y="762342"/>
                  </a:lnTo>
                  <a:cubicBezTo>
                    <a:pt x="964863" y="988841"/>
                    <a:pt x="991008" y="1082013"/>
                    <a:pt x="1028024" y="1112528"/>
                  </a:cubicBezTo>
                  <a:lnTo>
                    <a:pt x="725290" y="1112528"/>
                  </a:lnTo>
                  <a:cubicBezTo>
                    <a:pt x="699144" y="1088585"/>
                    <a:pt x="677368" y="1021560"/>
                    <a:pt x="670832" y="897404"/>
                  </a:cubicBezTo>
                  <a:close/>
                  <a:moveTo>
                    <a:pt x="676104" y="711603"/>
                  </a:moveTo>
                  <a:lnTo>
                    <a:pt x="676104" y="543715"/>
                  </a:lnTo>
                  <a:lnTo>
                    <a:pt x="676104" y="543715"/>
                  </a:lnTo>
                  <a:cubicBezTo>
                    <a:pt x="646564" y="571016"/>
                    <a:pt x="610776" y="581525"/>
                    <a:pt x="532339" y="605468"/>
                  </a:cubicBezTo>
                  <a:cubicBezTo>
                    <a:pt x="384241" y="646853"/>
                    <a:pt x="308006" y="685458"/>
                    <a:pt x="308006" y="783468"/>
                  </a:cubicBezTo>
                  <a:cubicBezTo>
                    <a:pt x="308006" y="870608"/>
                    <a:pt x="369001" y="918494"/>
                    <a:pt x="440865" y="918494"/>
                  </a:cubicBezTo>
                  <a:cubicBezTo>
                    <a:pt x="549782" y="918494"/>
                    <a:pt x="654328" y="837926"/>
                    <a:pt x="676104" y="711567"/>
                  </a:cubicBezTo>
                  <a:close/>
                </a:path>
              </a:pathLst>
            </a:custGeom>
            <a:solidFill>
              <a:schemeClr val="bg1"/>
            </a:solidFill>
            <a:ln w="0" cap="flat">
              <a:noFill/>
              <a:prstDash val="solid"/>
              <a:miter/>
            </a:ln>
          </p:spPr>
          <p:txBody>
            <a:bodyPr rtlCol="0" anchor="ctr"/>
            <a:lstStyle/>
            <a:p>
              <a:endParaRPr lang="de-DE"/>
            </a:p>
          </p:txBody>
        </p:sp>
        <p:sp>
          <p:nvSpPr>
            <p:cNvPr id="13" name="Freihandform: Form 11">
              <a:extLst>
                <a:ext uri="{FF2B5EF4-FFF2-40B4-BE49-F238E27FC236}">
                  <a16:creationId xmlns:a16="http://schemas.microsoft.com/office/drawing/2014/main" id="{CDB16443-1AE7-73CC-081B-A7B2D39C36F1}"/>
                </a:ext>
              </a:extLst>
            </p:cNvPr>
            <p:cNvSpPr/>
            <p:nvPr/>
          </p:nvSpPr>
          <p:spPr>
            <a:xfrm>
              <a:off x="4301487" y="2782401"/>
              <a:ext cx="1066448" cy="1110650"/>
            </a:xfrm>
            <a:custGeom>
              <a:avLst/>
              <a:gdLst>
                <a:gd name="connsiteX0" fmla="*/ 0 w 1066448"/>
                <a:gd name="connsiteY0" fmla="*/ 556390 h 1110650"/>
                <a:gd name="connsiteX1" fmla="*/ 541657 w 1066448"/>
                <a:gd name="connsiteY1" fmla="*/ 0 h 1110650"/>
                <a:gd name="connsiteX2" fmla="*/ 1066448 w 1066448"/>
                <a:gd name="connsiteY2" fmla="*/ 545846 h 1110650"/>
                <a:gd name="connsiteX3" fmla="*/ 526923 w 1066448"/>
                <a:gd name="connsiteY3" fmla="*/ 1110650 h 1110650"/>
                <a:gd name="connsiteX4" fmla="*/ 36 w 1066448"/>
                <a:gd name="connsiteY4" fmla="*/ 556354 h 1110650"/>
                <a:gd name="connsiteX5" fmla="*/ 765051 w 1066448"/>
                <a:gd name="connsiteY5" fmla="*/ 550071 h 1110650"/>
                <a:gd name="connsiteX6" fmla="*/ 537431 w 1066448"/>
                <a:gd name="connsiteY6" fmla="*/ 216569 h 1110650"/>
                <a:gd name="connsiteX7" fmla="*/ 305587 w 1066448"/>
                <a:gd name="connsiteY7" fmla="*/ 547976 h 1110650"/>
                <a:gd name="connsiteX8" fmla="*/ 528981 w 1066448"/>
                <a:gd name="connsiteY8" fmla="*/ 892023 h 1110650"/>
                <a:gd name="connsiteX9" fmla="*/ 765051 w 1066448"/>
                <a:gd name="connsiteY9" fmla="*/ 550071 h 111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6448" h="1110650">
                  <a:moveTo>
                    <a:pt x="0" y="556390"/>
                  </a:moveTo>
                  <a:cubicBezTo>
                    <a:pt x="0" y="238164"/>
                    <a:pt x="198115" y="0"/>
                    <a:pt x="541657" y="0"/>
                  </a:cubicBezTo>
                  <a:cubicBezTo>
                    <a:pt x="885198" y="0"/>
                    <a:pt x="1066448" y="214980"/>
                    <a:pt x="1066448" y="545846"/>
                  </a:cubicBezTo>
                  <a:cubicBezTo>
                    <a:pt x="1066448" y="876711"/>
                    <a:pt x="868333" y="1110650"/>
                    <a:pt x="526923" y="1110650"/>
                  </a:cubicBezTo>
                  <a:cubicBezTo>
                    <a:pt x="185512" y="1110650"/>
                    <a:pt x="36" y="893576"/>
                    <a:pt x="36" y="556354"/>
                  </a:cubicBezTo>
                  <a:close/>
                  <a:moveTo>
                    <a:pt x="765051" y="550071"/>
                  </a:moveTo>
                  <a:cubicBezTo>
                    <a:pt x="765051" y="335091"/>
                    <a:pt x="689177" y="216569"/>
                    <a:pt x="537431" y="216569"/>
                  </a:cubicBezTo>
                  <a:cubicBezTo>
                    <a:pt x="385685" y="216569"/>
                    <a:pt x="305587" y="335127"/>
                    <a:pt x="305587" y="547976"/>
                  </a:cubicBezTo>
                  <a:cubicBezTo>
                    <a:pt x="305587" y="760825"/>
                    <a:pt x="379329" y="892023"/>
                    <a:pt x="528981" y="892023"/>
                  </a:cubicBezTo>
                  <a:cubicBezTo>
                    <a:pt x="678633" y="892023"/>
                    <a:pt x="765051" y="769276"/>
                    <a:pt x="765051" y="550071"/>
                  </a:cubicBezTo>
                  <a:close/>
                </a:path>
              </a:pathLst>
            </a:custGeom>
            <a:solidFill>
              <a:schemeClr val="bg1"/>
            </a:solidFill>
            <a:ln w="0" cap="flat">
              <a:noFill/>
              <a:prstDash val="solid"/>
              <a:miter/>
            </a:ln>
          </p:spPr>
          <p:txBody>
            <a:bodyPr rtlCol="0" anchor="ctr"/>
            <a:lstStyle/>
            <a:p>
              <a:endParaRPr lang="de-DE"/>
            </a:p>
          </p:txBody>
        </p:sp>
        <p:sp>
          <p:nvSpPr>
            <p:cNvPr id="15" name="Freihandform: Form 12">
              <a:extLst>
                <a:ext uri="{FF2B5EF4-FFF2-40B4-BE49-F238E27FC236}">
                  <a16:creationId xmlns:a16="http://schemas.microsoft.com/office/drawing/2014/main" id="{6840581E-C4F7-7602-5855-E4944EE54F09}"/>
                </a:ext>
              </a:extLst>
            </p:cNvPr>
            <p:cNvSpPr/>
            <p:nvPr/>
          </p:nvSpPr>
          <p:spPr>
            <a:xfrm>
              <a:off x="6410838" y="2808294"/>
              <a:ext cx="1066231" cy="1086021"/>
            </a:xfrm>
            <a:custGeom>
              <a:avLst/>
              <a:gdLst>
                <a:gd name="connsiteX0" fmla="*/ 0 w 1066231"/>
                <a:gd name="connsiteY0" fmla="*/ 1228 h 1086021"/>
                <a:gd name="connsiteX1" fmla="*/ 283955 w 1066231"/>
                <a:gd name="connsiteY1" fmla="*/ 1228 h 1086021"/>
                <a:gd name="connsiteX2" fmla="*/ 526381 w 1066231"/>
                <a:gd name="connsiteY2" fmla="*/ 790691 h 1086021"/>
                <a:gd name="connsiteX3" fmla="*/ 539381 w 1066231"/>
                <a:gd name="connsiteY3" fmla="*/ 790691 h 1086021"/>
                <a:gd name="connsiteX4" fmla="*/ 777545 w 1066231"/>
                <a:gd name="connsiteY4" fmla="*/ 0 h 1086021"/>
                <a:gd name="connsiteX5" fmla="*/ 1066232 w 1066231"/>
                <a:gd name="connsiteY5" fmla="*/ 0 h 1086021"/>
                <a:gd name="connsiteX6" fmla="*/ 675346 w 1066231"/>
                <a:gd name="connsiteY6" fmla="*/ 1086021 h 1086021"/>
                <a:gd name="connsiteX7" fmla="*/ 394821 w 1066231"/>
                <a:gd name="connsiteY7" fmla="*/ 1084866 h 1086021"/>
                <a:gd name="connsiteX8" fmla="*/ 0 w 1066231"/>
                <a:gd name="connsiteY8" fmla="*/ 1228 h 108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231" h="1086021">
                  <a:moveTo>
                    <a:pt x="0" y="1228"/>
                  </a:moveTo>
                  <a:lnTo>
                    <a:pt x="283955" y="1228"/>
                  </a:lnTo>
                  <a:lnTo>
                    <a:pt x="526381" y="790691"/>
                  </a:lnTo>
                  <a:lnTo>
                    <a:pt x="539381" y="790691"/>
                  </a:lnTo>
                  <a:lnTo>
                    <a:pt x="777545" y="0"/>
                  </a:lnTo>
                  <a:lnTo>
                    <a:pt x="1066232" y="0"/>
                  </a:lnTo>
                  <a:lnTo>
                    <a:pt x="675346" y="1086021"/>
                  </a:lnTo>
                  <a:lnTo>
                    <a:pt x="394821" y="1084866"/>
                  </a:lnTo>
                  <a:lnTo>
                    <a:pt x="0" y="1228"/>
                  </a:lnTo>
                  <a:close/>
                </a:path>
              </a:pathLst>
            </a:custGeom>
            <a:solidFill>
              <a:schemeClr val="bg1"/>
            </a:solidFill>
            <a:ln w="0" cap="flat">
              <a:noFill/>
              <a:prstDash val="solid"/>
              <a:miter/>
            </a:ln>
          </p:spPr>
          <p:txBody>
            <a:bodyPr rtlCol="0" anchor="ctr"/>
            <a:lstStyle/>
            <a:p>
              <a:endParaRPr lang="de-DE"/>
            </a:p>
          </p:txBody>
        </p:sp>
        <p:sp>
          <p:nvSpPr>
            <p:cNvPr id="16" name="Freihandform: Form 13">
              <a:extLst>
                <a:ext uri="{FF2B5EF4-FFF2-40B4-BE49-F238E27FC236}">
                  <a16:creationId xmlns:a16="http://schemas.microsoft.com/office/drawing/2014/main" id="{EFC10F9C-6083-92B6-55C3-24D5AF293AD4}"/>
                </a:ext>
              </a:extLst>
            </p:cNvPr>
            <p:cNvSpPr/>
            <p:nvPr/>
          </p:nvSpPr>
          <p:spPr>
            <a:xfrm>
              <a:off x="3393430" y="2257682"/>
              <a:ext cx="851865" cy="1636633"/>
            </a:xfrm>
            <a:custGeom>
              <a:avLst/>
              <a:gdLst>
                <a:gd name="connsiteX0" fmla="*/ 561374 w 851865"/>
                <a:gd name="connsiteY0" fmla="*/ 396700 h 1636633"/>
                <a:gd name="connsiteX1" fmla="*/ 717454 w 851865"/>
                <a:gd name="connsiteY1" fmla="*/ 227619 h 1636633"/>
                <a:gd name="connsiteX2" fmla="*/ 851866 w 851865"/>
                <a:gd name="connsiteY2" fmla="*/ 247120 h 1636633"/>
                <a:gd name="connsiteX3" fmla="*/ 851866 w 851865"/>
                <a:gd name="connsiteY3" fmla="*/ 26001 h 1636633"/>
                <a:gd name="connsiteX4" fmla="*/ 648117 w 851865"/>
                <a:gd name="connsiteY4" fmla="*/ 0 h 1636633"/>
                <a:gd name="connsiteX5" fmla="*/ 277419 w 851865"/>
                <a:gd name="connsiteY5" fmla="*/ 381496 h 1636633"/>
                <a:gd name="connsiteX6" fmla="*/ 277419 w 851865"/>
                <a:gd name="connsiteY6" fmla="*/ 550576 h 1636633"/>
                <a:gd name="connsiteX7" fmla="*/ 85226 w 851865"/>
                <a:gd name="connsiteY7" fmla="*/ 550576 h 1636633"/>
                <a:gd name="connsiteX8" fmla="*/ 0 w 851865"/>
                <a:gd name="connsiteY8" fmla="*/ 784696 h 1636633"/>
                <a:gd name="connsiteX9" fmla="*/ 277419 w 851865"/>
                <a:gd name="connsiteY9" fmla="*/ 784696 h 1636633"/>
                <a:gd name="connsiteX10" fmla="*/ 277419 w 851865"/>
                <a:gd name="connsiteY10" fmla="*/ 1636634 h 1636633"/>
                <a:gd name="connsiteX11" fmla="*/ 561410 w 851865"/>
                <a:gd name="connsiteY11" fmla="*/ 1636634 h 1636633"/>
                <a:gd name="connsiteX12" fmla="*/ 561410 w 851865"/>
                <a:gd name="connsiteY12" fmla="*/ 767831 h 1636633"/>
                <a:gd name="connsiteX13" fmla="*/ 552743 w 851865"/>
                <a:gd name="connsiteY13" fmla="*/ 784732 h 1636633"/>
                <a:gd name="connsiteX14" fmla="*/ 822650 w 851865"/>
                <a:gd name="connsiteY14" fmla="*/ 784732 h 1636633"/>
                <a:gd name="connsiteX15" fmla="*/ 822650 w 851865"/>
                <a:gd name="connsiteY15" fmla="*/ 550612 h 1636633"/>
                <a:gd name="connsiteX16" fmla="*/ 552743 w 851865"/>
                <a:gd name="connsiteY16" fmla="*/ 550612 h 1636633"/>
                <a:gd name="connsiteX17" fmla="*/ 561410 w 851865"/>
                <a:gd name="connsiteY17" fmla="*/ 585281 h 1636633"/>
                <a:gd name="connsiteX18" fmla="*/ 561410 w 851865"/>
                <a:gd name="connsiteY18" fmla="*/ 396700 h 163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51865" h="1636633">
                  <a:moveTo>
                    <a:pt x="561374" y="396700"/>
                  </a:moveTo>
                  <a:cubicBezTo>
                    <a:pt x="561374" y="273157"/>
                    <a:pt x="602543" y="227619"/>
                    <a:pt x="717454" y="227619"/>
                  </a:cubicBezTo>
                  <a:cubicBezTo>
                    <a:pt x="769492" y="227619"/>
                    <a:pt x="814995" y="236286"/>
                    <a:pt x="851866" y="247120"/>
                  </a:cubicBezTo>
                  <a:lnTo>
                    <a:pt x="851866" y="26001"/>
                  </a:lnTo>
                  <a:cubicBezTo>
                    <a:pt x="810697" y="15167"/>
                    <a:pt x="758658" y="0"/>
                    <a:pt x="648117" y="0"/>
                  </a:cubicBezTo>
                  <a:cubicBezTo>
                    <a:pt x="403164" y="0"/>
                    <a:pt x="277419" y="145246"/>
                    <a:pt x="277419" y="381496"/>
                  </a:cubicBezTo>
                  <a:lnTo>
                    <a:pt x="277419" y="550576"/>
                  </a:lnTo>
                  <a:lnTo>
                    <a:pt x="85226" y="550576"/>
                  </a:lnTo>
                  <a:lnTo>
                    <a:pt x="0" y="784696"/>
                  </a:lnTo>
                  <a:lnTo>
                    <a:pt x="277419" y="784696"/>
                  </a:lnTo>
                  <a:lnTo>
                    <a:pt x="277419" y="1636634"/>
                  </a:lnTo>
                  <a:lnTo>
                    <a:pt x="561410" y="1636634"/>
                  </a:lnTo>
                  <a:lnTo>
                    <a:pt x="561410" y="767831"/>
                  </a:lnTo>
                  <a:lnTo>
                    <a:pt x="552743" y="784732"/>
                  </a:lnTo>
                  <a:lnTo>
                    <a:pt x="822650" y="784732"/>
                  </a:lnTo>
                  <a:lnTo>
                    <a:pt x="822650" y="550612"/>
                  </a:lnTo>
                  <a:lnTo>
                    <a:pt x="552743" y="550612"/>
                  </a:lnTo>
                  <a:lnTo>
                    <a:pt x="561410" y="585281"/>
                  </a:lnTo>
                  <a:lnTo>
                    <a:pt x="561410" y="396700"/>
                  </a:lnTo>
                  <a:close/>
                </a:path>
              </a:pathLst>
            </a:custGeom>
            <a:solidFill>
              <a:schemeClr val="bg1"/>
            </a:solidFill>
            <a:ln w="0" cap="flat">
              <a:noFill/>
              <a:prstDash val="solid"/>
              <a:miter/>
            </a:ln>
          </p:spPr>
          <p:txBody>
            <a:bodyPr rtlCol="0" anchor="ctr"/>
            <a:lstStyle/>
            <a:p>
              <a:endParaRPr lang="de-DE"/>
            </a:p>
          </p:txBody>
        </p:sp>
        <p:sp>
          <p:nvSpPr>
            <p:cNvPr id="17" name="Freihandform: Form 14">
              <a:extLst>
                <a:ext uri="{FF2B5EF4-FFF2-40B4-BE49-F238E27FC236}">
                  <a16:creationId xmlns:a16="http://schemas.microsoft.com/office/drawing/2014/main" id="{8D747498-B11C-9D9E-1962-A0CF49BA2827}"/>
                </a:ext>
              </a:extLst>
            </p:cNvPr>
            <p:cNvSpPr/>
            <p:nvPr/>
          </p:nvSpPr>
          <p:spPr>
            <a:xfrm>
              <a:off x="5437019" y="2809522"/>
              <a:ext cx="840273" cy="1083529"/>
            </a:xfrm>
            <a:custGeom>
              <a:avLst/>
              <a:gdLst>
                <a:gd name="connsiteX0" fmla="*/ 826190 w 840273"/>
                <a:gd name="connsiteY0" fmla="*/ 2492 h 1083529"/>
                <a:gd name="connsiteX1" fmla="*/ 462100 w 840273"/>
                <a:gd name="connsiteY1" fmla="*/ 341700 h 1083529"/>
                <a:gd name="connsiteX2" fmla="*/ 453108 w 840273"/>
                <a:gd name="connsiteY2" fmla="*/ 341772 h 1083529"/>
                <a:gd name="connsiteX3" fmla="*/ 464158 w 840273"/>
                <a:gd name="connsiteY3" fmla="*/ 154780 h 1083529"/>
                <a:gd name="connsiteX4" fmla="*/ 463870 w 840273"/>
                <a:gd name="connsiteY4" fmla="*/ 0 h 1083529"/>
                <a:gd name="connsiteX5" fmla="*/ 82410 w 840273"/>
                <a:gd name="connsiteY5" fmla="*/ 0 h 1083529"/>
                <a:gd name="connsiteX6" fmla="*/ 0 w 840273"/>
                <a:gd name="connsiteY6" fmla="*/ 224875 h 1083529"/>
                <a:gd name="connsiteX7" fmla="*/ 212849 w 840273"/>
                <a:gd name="connsiteY7" fmla="*/ 224875 h 1083529"/>
                <a:gd name="connsiteX8" fmla="*/ 212849 w 840273"/>
                <a:gd name="connsiteY8" fmla="*/ 1083530 h 1083529"/>
                <a:gd name="connsiteX9" fmla="*/ 488535 w 840273"/>
                <a:gd name="connsiteY9" fmla="*/ 1083530 h 1083529"/>
                <a:gd name="connsiteX10" fmla="*/ 488535 w 840273"/>
                <a:gd name="connsiteY10" fmla="*/ 684266 h 1083529"/>
                <a:gd name="connsiteX11" fmla="*/ 760970 w 840273"/>
                <a:gd name="connsiteY11" fmla="*/ 332708 h 1083529"/>
                <a:gd name="connsiteX12" fmla="*/ 840274 w 840273"/>
                <a:gd name="connsiteY12" fmla="*/ 332708 h 1083529"/>
                <a:gd name="connsiteX13" fmla="*/ 840274 w 840273"/>
                <a:gd name="connsiteY13" fmla="*/ 2456 h 1083529"/>
                <a:gd name="connsiteX14" fmla="*/ 826153 w 840273"/>
                <a:gd name="connsiteY14" fmla="*/ 2456 h 108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0273" h="1083529">
                  <a:moveTo>
                    <a:pt x="826190" y="2492"/>
                  </a:moveTo>
                  <a:cubicBezTo>
                    <a:pt x="640786" y="2492"/>
                    <a:pt x="490918" y="119786"/>
                    <a:pt x="462100" y="341700"/>
                  </a:cubicBezTo>
                  <a:lnTo>
                    <a:pt x="453108" y="341772"/>
                  </a:lnTo>
                  <a:lnTo>
                    <a:pt x="464158" y="154780"/>
                  </a:lnTo>
                  <a:lnTo>
                    <a:pt x="463870" y="0"/>
                  </a:lnTo>
                  <a:lnTo>
                    <a:pt x="82410" y="0"/>
                  </a:lnTo>
                  <a:lnTo>
                    <a:pt x="0" y="224875"/>
                  </a:lnTo>
                  <a:lnTo>
                    <a:pt x="212849" y="224875"/>
                  </a:lnTo>
                  <a:lnTo>
                    <a:pt x="212849" y="1083530"/>
                  </a:lnTo>
                  <a:lnTo>
                    <a:pt x="488535" y="1083530"/>
                  </a:lnTo>
                  <a:lnTo>
                    <a:pt x="488535" y="684266"/>
                  </a:lnTo>
                  <a:cubicBezTo>
                    <a:pt x="488535" y="440432"/>
                    <a:pt x="517894" y="332708"/>
                    <a:pt x="760970" y="332708"/>
                  </a:cubicBezTo>
                  <a:lnTo>
                    <a:pt x="840274" y="332708"/>
                  </a:lnTo>
                  <a:lnTo>
                    <a:pt x="840274" y="2456"/>
                  </a:lnTo>
                  <a:lnTo>
                    <a:pt x="826153" y="2456"/>
                  </a:lnTo>
                  <a:close/>
                </a:path>
              </a:pathLst>
            </a:custGeom>
            <a:solidFill>
              <a:schemeClr val="bg1"/>
            </a:solidFill>
            <a:ln w="0" cap="flat">
              <a:noFill/>
              <a:prstDash val="solid"/>
              <a:miter/>
            </a:ln>
          </p:spPr>
          <p:txBody>
            <a:bodyPr rtlCol="0" anchor="ctr"/>
            <a:lstStyle/>
            <a:p>
              <a:endParaRPr lang="de-DE"/>
            </a:p>
          </p:txBody>
        </p:sp>
        <p:sp>
          <p:nvSpPr>
            <p:cNvPr id="18" name="Freihandform: Form 15">
              <a:extLst>
                <a:ext uri="{FF2B5EF4-FFF2-40B4-BE49-F238E27FC236}">
                  <a16:creationId xmlns:a16="http://schemas.microsoft.com/office/drawing/2014/main" id="{23A58147-7D75-EAD1-5425-50D3A6632C22}"/>
                </a:ext>
              </a:extLst>
            </p:cNvPr>
            <p:cNvSpPr/>
            <p:nvPr/>
          </p:nvSpPr>
          <p:spPr>
            <a:xfrm>
              <a:off x="7188817" y="4190765"/>
              <a:ext cx="848471" cy="1094074"/>
            </a:xfrm>
            <a:custGeom>
              <a:avLst/>
              <a:gdLst>
                <a:gd name="connsiteX0" fmla="*/ 834171 w 848471"/>
                <a:gd name="connsiteY0" fmla="*/ 2528 h 1094074"/>
                <a:gd name="connsiteX1" fmla="*/ 466542 w 848471"/>
                <a:gd name="connsiteY1" fmla="*/ 345022 h 1094074"/>
                <a:gd name="connsiteX2" fmla="*/ 457478 w 848471"/>
                <a:gd name="connsiteY2" fmla="*/ 345094 h 1094074"/>
                <a:gd name="connsiteX3" fmla="*/ 468636 w 848471"/>
                <a:gd name="connsiteY3" fmla="*/ 156296 h 1094074"/>
                <a:gd name="connsiteX4" fmla="*/ 468348 w 848471"/>
                <a:gd name="connsiteY4" fmla="*/ 0 h 1094074"/>
                <a:gd name="connsiteX5" fmla="*/ 83204 w 848471"/>
                <a:gd name="connsiteY5" fmla="*/ 0 h 1094074"/>
                <a:gd name="connsiteX6" fmla="*/ 0 w 848471"/>
                <a:gd name="connsiteY6" fmla="*/ 227078 h 1094074"/>
                <a:gd name="connsiteX7" fmla="*/ 214944 w 848471"/>
                <a:gd name="connsiteY7" fmla="*/ 227078 h 1094074"/>
                <a:gd name="connsiteX8" fmla="*/ 214944 w 848471"/>
                <a:gd name="connsiteY8" fmla="*/ 1094075 h 1094074"/>
                <a:gd name="connsiteX9" fmla="*/ 493302 w 848471"/>
                <a:gd name="connsiteY9" fmla="*/ 1094075 h 1094074"/>
                <a:gd name="connsiteX10" fmla="*/ 493302 w 848471"/>
                <a:gd name="connsiteY10" fmla="*/ 690911 h 1094074"/>
                <a:gd name="connsiteX11" fmla="*/ 768409 w 848471"/>
                <a:gd name="connsiteY11" fmla="*/ 335958 h 1094074"/>
                <a:gd name="connsiteX12" fmla="*/ 848471 w 848471"/>
                <a:gd name="connsiteY12" fmla="*/ 335958 h 1094074"/>
                <a:gd name="connsiteX13" fmla="*/ 848471 w 848471"/>
                <a:gd name="connsiteY13" fmla="*/ 2528 h 1094074"/>
                <a:gd name="connsiteX14" fmla="*/ 834207 w 848471"/>
                <a:gd name="connsiteY14" fmla="*/ 2528 h 109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8471" h="1094074">
                  <a:moveTo>
                    <a:pt x="834171" y="2528"/>
                  </a:moveTo>
                  <a:cubicBezTo>
                    <a:pt x="646962" y="2528"/>
                    <a:pt x="495649" y="120942"/>
                    <a:pt x="466542" y="345022"/>
                  </a:cubicBezTo>
                  <a:lnTo>
                    <a:pt x="457478" y="345094"/>
                  </a:lnTo>
                  <a:lnTo>
                    <a:pt x="468636" y="156296"/>
                  </a:lnTo>
                  <a:lnTo>
                    <a:pt x="468348" y="0"/>
                  </a:lnTo>
                  <a:lnTo>
                    <a:pt x="83204" y="0"/>
                  </a:lnTo>
                  <a:lnTo>
                    <a:pt x="0" y="227078"/>
                  </a:lnTo>
                  <a:lnTo>
                    <a:pt x="214944" y="227078"/>
                  </a:lnTo>
                  <a:lnTo>
                    <a:pt x="214944" y="1094075"/>
                  </a:lnTo>
                  <a:lnTo>
                    <a:pt x="493302" y="1094075"/>
                  </a:lnTo>
                  <a:lnTo>
                    <a:pt x="493302" y="690911"/>
                  </a:lnTo>
                  <a:cubicBezTo>
                    <a:pt x="493302" y="444730"/>
                    <a:pt x="522950" y="335958"/>
                    <a:pt x="768409" y="335958"/>
                  </a:cubicBezTo>
                  <a:lnTo>
                    <a:pt x="848471" y="335958"/>
                  </a:lnTo>
                  <a:lnTo>
                    <a:pt x="848471" y="2528"/>
                  </a:lnTo>
                  <a:lnTo>
                    <a:pt x="834207" y="2528"/>
                  </a:lnTo>
                  <a:close/>
                </a:path>
              </a:pathLst>
            </a:custGeom>
            <a:solidFill>
              <a:schemeClr val="bg1"/>
            </a:solidFill>
            <a:ln w="0" cap="flat">
              <a:noFill/>
              <a:prstDash val="solid"/>
              <a:miter/>
            </a:ln>
          </p:spPr>
          <p:txBody>
            <a:bodyPr rtlCol="0" anchor="ctr"/>
            <a:lstStyle/>
            <a:p>
              <a:endParaRPr lang="de-DE"/>
            </a:p>
          </p:txBody>
        </p:sp>
        <p:sp>
          <p:nvSpPr>
            <p:cNvPr id="19" name="Freihandform: Form 16">
              <a:extLst>
                <a:ext uri="{FF2B5EF4-FFF2-40B4-BE49-F238E27FC236}">
                  <a16:creationId xmlns:a16="http://schemas.microsoft.com/office/drawing/2014/main" id="{04EDBF75-490C-1749-B30E-ACDB31905824}"/>
                </a:ext>
              </a:extLst>
            </p:cNvPr>
            <p:cNvSpPr/>
            <p:nvPr/>
          </p:nvSpPr>
          <p:spPr>
            <a:xfrm>
              <a:off x="7359955" y="2808294"/>
              <a:ext cx="682026" cy="1086021"/>
            </a:xfrm>
            <a:custGeom>
              <a:avLst/>
              <a:gdLst>
                <a:gd name="connsiteX0" fmla="*/ 0 w 682026"/>
                <a:gd name="connsiteY0" fmla="*/ 1086021 h 1086021"/>
                <a:gd name="connsiteX1" fmla="*/ 286772 w 682026"/>
                <a:gd name="connsiteY1" fmla="*/ 1086021 h 1086021"/>
                <a:gd name="connsiteX2" fmla="*/ 682027 w 682026"/>
                <a:gd name="connsiteY2" fmla="*/ 0 h 1086021"/>
                <a:gd name="connsiteX3" fmla="*/ 395291 w 682026"/>
                <a:gd name="connsiteY3" fmla="*/ 0 h 1086021"/>
                <a:gd name="connsiteX4" fmla="*/ 0 w 682026"/>
                <a:gd name="connsiteY4" fmla="*/ 1086021 h 108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026" h="1086021">
                  <a:moveTo>
                    <a:pt x="0" y="1086021"/>
                  </a:moveTo>
                  <a:lnTo>
                    <a:pt x="286772" y="1086021"/>
                  </a:lnTo>
                  <a:lnTo>
                    <a:pt x="682027" y="0"/>
                  </a:lnTo>
                  <a:lnTo>
                    <a:pt x="395291" y="0"/>
                  </a:lnTo>
                  <a:lnTo>
                    <a:pt x="0" y="1086021"/>
                  </a:lnTo>
                  <a:close/>
                </a:path>
              </a:pathLst>
            </a:custGeom>
            <a:solidFill>
              <a:schemeClr val="bg1"/>
            </a:solidFill>
            <a:ln w="0" cap="flat">
              <a:noFill/>
              <a:prstDash val="solid"/>
              <a:miter/>
            </a:ln>
          </p:spPr>
          <p:txBody>
            <a:bodyPr rtlCol="0" anchor="ctr"/>
            <a:lstStyle/>
            <a:p>
              <a:endParaRPr lang="de-DE"/>
            </a:p>
          </p:txBody>
        </p:sp>
        <p:sp>
          <p:nvSpPr>
            <p:cNvPr id="20" name="Freihandform: Form 17">
              <a:extLst>
                <a:ext uri="{FF2B5EF4-FFF2-40B4-BE49-F238E27FC236}">
                  <a16:creationId xmlns:a16="http://schemas.microsoft.com/office/drawing/2014/main" id="{CCEDDACB-E769-E59F-88CA-DD2A8E3202D1}"/>
                </a:ext>
              </a:extLst>
            </p:cNvPr>
            <p:cNvSpPr/>
            <p:nvPr/>
          </p:nvSpPr>
          <p:spPr>
            <a:xfrm>
              <a:off x="3838015" y="4167870"/>
              <a:ext cx="1029649" cy="1116969"/>
            </a:xfrm>
            <a:custGeom>
              <a:avLst/>
              <a:gdLst>
                <a:gd name="connsiteX0" fmla="*/ 671879 w 1029649"/>
                <a:gd name="connsiteY0" fmla="*/ 898668 h 1116969"/>
                <a:gd name="connsiteX1" fmla="*/ 329385 w 1029649"/>
                <a:gd name="connsiteY1" fmla="*/ 1116970 h 1116969"/>
                <a:gd name="connsiteX2" fmla="*/ 0 w 1029649"/>
                <a:gd name="connsiteY2" fmla="*/ 837601 h 1116969"/>
                <a:gd name="connsiteX3" fmla="*/ 390452 w 1029649"/>
                <a:gd name="connsiteY3" fmla="*/ 499477 h 1116969"/>
                <a:gd name="connsiteX4" fmla="*/ 669676 w 1029649"/>
                <a:gd name="connsiteY4" fmla="*/ 416598 h 1116969"/>
                <a:gd name="connsiteX5" fmla="*/ 669676 w 1029649"/>
                <a:gd name="connsiteY5" fmla="*/ 392619 h 1116969"/>
                <a:gd name="connsiteX6" fmla="*/ 484273 w 1029649"/>
                <a:gd name="connsiteY6" fmla="*/ 224658 h 1116969"/>
                <a:gd name="connsiteX7" fmla="*/ 235600 w 1029649"/>
                <a:gd name="connsiteY7" fmla="*/ 383916 h 1116969"/>
                <a:gd name="connsiteX8" fmla="*/ 8739 w 1029649"/>
                <a:gd name="connsiteY8" fmla="*/ 261746 h 1116969"/>
                <a:gd name="connsiteX9" fmla="*/ 514825 w 1029649"/>
                <a:gd name="connsiteY9" fmla="*/ 0 h 1116969"/>
                <a:gd name="connsiteX10" fmla="*/ 966379 w 1029649"/>
                <a:gd name="connsiteY10" fmla="*/ 410097 h 1116969"/>
                <a:gd name="connsiteX11" fmla="*/ 966379 w 1029649"/>
                <a:gd name="connsiteY11" fmla="*/ 763498 h 1116969"/>
                <a:gd name="connsiteX12" fmla="*/ 1029649 w 1029649"/>
                <a:gd name="connsiteY12" fmla="*/ 1114189 h 1116969"/>
                <a:gd name="connsiteX13" fmla="*/ 726446 w 1029649"/>
                <a:gd name="connsiteY13" fmla="*/ 1114189 h 1116969"/>
                <a:gd name="connsiteX14" fmla="*/ 671915 w 1029649"/>
                <a:gd name="connsiteY14" fmla="*/ 898740 h 1116969"/>
                <a:gd name="connsiteX15" fmla="*/ 677152 w 1029649"/>
                <a:gd name="connsiteY15" fmla="*/ 712615 h 1116969"/>
                <a:gd name="connsiteX16" fmla="*/ 677152 w 1029649"/>
                <a:gd name="connsiteY16" fmla="*/ 544473 h 1116969"/>
                <a:gd name="connsiteX17" fmla="*/ 677152 w 1029649"/>
                <a:gd name="connsiteY17" fmla="*/ 544473 h 1116969"/>
                <a:gd name="connsiteX18" fmla="*/ 533170 w 1029649"/>
                <a:gd name="connsiteY18" fmla="*/ 606334 h 1116969"/>
                <a:gd name="connsiteX19" fmla="*/ 308476 w 1029649"/>
                <a:gd name="connsiteY19" fmla="*/ 784588 h 1116969"/>
                <a:gd name="connsiteX20" fmla="*/ 441552 w 1029649"/>
                <a:gd name="connsiteY20" fmla="*/ 919830 h 1116969"/>
                <a:gd name="connsiteX21" fmla="*/ 677152 w 1029649"/>
                <a:gd name="connsiteY21" fmla="*/ 712615 h 111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9649" h="1116969">
                  <a:moveTo>
                    <a:pt x="671879" y="898668"/>
                  </a:moveTo>
                  <a:cubicBezTo>
                    <a:pt x="621068" y="1043155"/>
                    <a:pt x="486476" y="1116970"/>
                    <a:pt x="329385" y="1116970"/>
                  </a:cubicBezTo>
                  <a:cubicBezTo>
                    <a:pt x="119967" y="1116970"/>
                    <a:pt x="0" y="1018635"/>
                    <a:pt x="0" y="837601"/>
                  </a:cubicBezTo>
                  <a:cubicBezTo>
                    <a:pt x="0" y="630350"/>
                    <a:pt x="163591" y="545304"/>
                    <a:pt x="390452" y="499477"/>
                  </a:cubicBezTo>
                  <a:cubicBezTo>
                    <a:pt x="578058" y="460222"/>
                    <a:pt x="660937" y="440577"/>
                    <a:pt x="669676" y="416598"/>
                  </a:cubicBezTo>
                  <a:lnTo>
                    <a:pt x="669676" y="392619"/>
                  </a:lnTo>
                  <a:cubicBezTo>
                    <a:pt x="669676" y="287928"/>
                    <a:pt x="617313" y="224658"/>
                    <a:pt x="484273" y="224658"/>
                  </a:cubicBezTo>
                  <a:cubicBezTo>
                    <a:pt x="351233" y="224658"/>
                    <a:pt x="270485" y="303167"/>
                    <a:pt x="235600" y="383916"/>
                  </a:cubicBezTo>
                  <a:lnTo>
                    <a:pt x="8739" y="261746"/>
                  </a:lnTo>
                  <a:cubicBezTo>
                    <a:pt x="87285" y="100321"/>
                    <a:pt x="279224" y="0"/>
                    <a:pt x="514825" y="0"/>
                  </a:cubicBezTo>
                  <a:cubicBezTo>
                    <a:pt x="822398" y="0"/>
                    <a:pt x="966379" y="143982"/>
                    <a:pt x="966379" y="410097"/>
                  </a:cubicBezTo>
                  <a:lnTo>
                    <a:pt x="966379" y="763498"/>
                  </a:lnTo>
                  <a:cubicBezTo>
                    <a:pt x="966379" y="990358"/>
                    <a:pt x="992561" y="1083674"/>
                    <a:pt x="1029649" y="1114189"/>
                  </a:cubicBezTo>
                  <a:lnTo>
                    <a:pt x="726446" y="1114189"/>
                  </a:lnTo>
                  <a:cubicBezTo>
                    <a:pt x="700264" y="1090210"/>
                    <a:pt x="678452" y="1023077"/>
                    <a:pt x="671915" y="898740"/>
                  </a:cubicBezTo>
                  <a:close/>
                  <a:moveTo>
                    <a:pt x="677152" y="712615"/>
                  </a:moveTo>
                  <a:lnTo>
                    <a:pt x="677152" y="544473"/>
                  </a:lnTo>
                  <a:lnTo>
                    <a:pt x="677152" y="544473"/>
                  </a:lnTo>
                  <a:cubicBezTo>
                    <a:pt x="647575" y="571811"/>
                    <a:pt x="611715" y="582356"/>
                    <a:pt x="533170" y="606334"/>
                  </a:cubicBezTo>
                  <a:cubicBezTo>
                    <a:pt x="384855" y="647792"/>
                    <a:pt x="308476" y="686433"/>
                    <a:pt x="308476" y="784588"/>
                  </a:cubicBezTo>
                  <a:cubicBezTo>
                    <a:pt x="308476" y="871836"/>
                    <a:pt x="369543" y="919830"/>
                    <a:pt x="441552" y="919830"/>
                  </a:cubicBezTo>
                  <a:cubicBezTo>
                    <a:pt x="550612" y="919830"/>
                    <a:pt x="655340" y="839118"/>
                    <a:pt x="677152" y="712615"/>
                  </a:cubicBezTo>
                  <a:close/>
                </a:path>
              </a:pathLst>
            </a:custGeom>
            <a:solidFill>
              <a:schemeClr val="bg1"/>
            </a:solidFill>
            <a:ln w="0" cap="flat">
              <a:noFill/>
              <a:prstDash val="solid"/>
              <a:miter/>
            </a:ln>
          </p:spPr>
          <p:txBody>
            <a:bodyPr rtlCol="0" anchor="ctr"/>
            <a:lstStyle/>
            <a:p>
              <a:endParaRPr lang="de-DE"/>
            </a:p>
          </p:txBody>
        </p:sp>
        <p:sp>
          <p:nvSpPr>
            <p:cNvPr id="21" name="Freihandform: Form 18">
              <a:extLst>
                <a:ext uri="{FF2B5EF4-FFF2-40B4-BE49-F238E27FC236}">
                  <a16:creationId xmlns:a16="http://schemas.microsoft.com/office/drawing/2014/main" id="{7EEFCA1A-B0A8-21D8-6429-6CED6D2AAA4E}"/>
                </a:ext>
              </a:extLst>
            </p:cNvPr>
            <p:cNvSpPr/>
            <p:nvPr/>
          </p:nvSpPr>
          <p:spPr>
            <a:xfrm>
              <a:off x="8099474" y="4191379"/>
              <a:ext cx="870463" cy="1100177"/>
            </a:xfrm>
            <a:custGeom>
              <a:avLst/>
              <a:gdLst>
                <a:gd name="connsiteX0" fmla="*/ 0 w 870463"/>
                <a:gd name="connsiteY0" fmla="*/ 889387 h 1100177"/>
                <a:gd name="connsiteX1" fmla="*/ 172836 w 870463"/>
                <a:gd name="connsiteY1" fmla="*/ 741866 h 1100177"/>
                <a:gd name="connsiteX2" fmla="*/ 434185 w 870463"/>
                <a:gd name="connsiteY2" fmla="*/ 893612 h 1100177"/>
                <a:gd name="connsiteX3" fmla="*/ 573291 w 870463"/>
                <a:gd name="connsiteY3" fmla="*/ 796649 h 1100177"/>
                <a:gd name="connsiteX4" fmla="*/ 305623 w 870463"/>
                <a:gd name="connsiteY4" fmla="*/ 621719 h 1100177"/>
                <a:gd name="connsiteX5" fmla="*/ 40049 w 870463"/>
                <a:gd name="connsiteY5" fmla="*/ 316132 h 1100177"/>
                <a:gd name="connsiteX6" fmla="*/ 459464 w 870463"/>
                <a:gd name="connsiteY6" fmla="*/ 0 h 1100177"/>
                <a:gd name="connsiteX7" fmla="*/ 859919 w 870463"/>
                <a:gd name="connsiteY7" fmla="*/ 181250 h 1100177"/>
                <a:gd name="connsiteX8" fmla="*/ 684988 w 870463"/>
                <a:gd name="connsiteY8" fmla="*/ 332996 h 1100177"/>
                <a:gd name="connsiteX9" fmla="*/ 472103 w 870463"/>
                <a:gd name="connsiteY9" fmla="*/ 202340 h 1100177"/>
                <a:gd name="connsiteX10" fmla="*/ 335127 w 870463"/>
                <a:gd name="connsiteY10" fmla="*/ 299303 h 1100177"/>
                <a:gd name="connsiteX11" fmla="*/ 577517 w 870463"/>
                <a:gd name="connsiteY11" fmla="*/ 463689 h 1100177"/>
                <a:gd name="connsiteX12" fmla="*/ 870464 w 870463"/>
                <a:gd name="connsiteY12" fmla="*/ 784046 h 1100177"/>
                <a:gd name="connsiteX13" fmla="*/ 438410 w 870463"/>
                <a:gd name="connsiteY13" fmla="*/ 1100177 h 1100177"/>
                <a:gd name="connsiteX14" fmla="*/ 0 w 870463"/>
                <a:gd name="connsiteY14" fmla="*/ 889423 h 110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463" h="1100177">
                  <a:moveTo>
                    <a:pt x="0" y="889387"/>
                  </a:moveTo>
                  <a:lnTo>
                    <a:pt x="172836" y="741866"/>
                  </a:lnTo>
                  <a:cubicBezTo>
                    <a:pt x="233975" y="836698"/>
                    <a:pt x="322488" y="893612"/>
                    <a:pt x="434185" y="893612"/>
                  </a:cubicBezTo>
                  <a:cubicBezTo>
                    <a:pt x="512152" y="893612"/>
                    <a:pt x="573291" y="859883"/>
                    <a:pt x="573291" y="796649"/>
                  </a:cubicBezTo>
                  <a:cubicBezTo>
                    <a:pt x="573291" y="712362"/>
                    <a:pt x="463689" y="676502"/>
                    <a:pt x="305623" y="621719"/>
                  </a:cubicBezTo>
                  <a:cubicBezTo>
                    <a:pt x="170742" y="573255"/>
                    <a:pt x="40049" y="493157"/>
                    <a:pt x="40049" y="316132"/>
                  </a:cubicBezTo>
                  <a:cubicBezTo>
                    <a:pt x="40049" y="139106"/>
                    <a:pt x="196021" y="0"/>
                    <a:pt x="459464" y="0"/>
                  </a:cubicBezTo>
                  <a:cubicBezTo>
                    <a:pt x="666029" y="0"/>
                    <a:pt x="781915" y="75873"/>
                    <a:pt x="859919" y="181250"/>
                  </a:cubicBezTo>
                  <a:lnTo>
                    <a:pt x="684988" y="332996"/>
                  </a:lnTo>
                  <a:cubicBezTo>
                    <a:pt x="657579" y="280308"/>
                    <a:pt x="588025" y="202340"/>
                    <a:pt x="472103" y="202340"/>
                  </a:cubicBezTo>
                  <a:cubicBezTo>
                    <a:pt x="387816" y="202340"/>
                    <a:pt x="335127" y="244484"/>
                    <a:pt x="335127" y="299303"/>
                  </a:cubicBezTo>
                  <a:cubicBezTo>
                    <a:pt x="335127" y="383627"/>
                    <a:pt x="446824" y="417320"/>
                    <a:pt x="577517" y="463689"/>
                  </a:cubicBezTo>
                  <a:cubicBezTo>
                    <a:pt x="727168" y="516377"/>
                    <a:pt x="870464" y="585931"/>
                    <a:pt x="870464" y="784046"/>
                  </a:cubicBezTo>
                  <a:cubicBezTo>
                    <a:pt x="870464" y="982161"/>
                    <a:pt x="703948" y="1100177"/>
                    <a:pt x="438410" y="1100177"/>
                  </a:cubicBezTo>
                  <a:cubicBezTo>
                    <a:pt x="257159" y="1100177"/>
                    <a:pt x="84323" y="1028530"/>
                    <a:pt x="0" y="889423"/>
                  </a:cubicBezTo>
                  <a:close/>
                </a:path>
              </a:pathLst>
            </a:custGeom>
            <a:solidFill>
              <a:schemeClr val="bg1"/>
            </a:solidFill>
            <a:ln w="0" cap="flat">
              <a:noFill/>
              <a:prstDash val="solid"/>
              <a:miter/>
            </a:ln>
          </p:spPr>
          <p:txBody>
            <a:bodyPr rtlCol="0" anchor="ctr"/>
            <a:lstStyle/>
            <a:p>
              <a:endParaRPr lang="de-DE"/>
            </a:p>
          </p:txBody>
        </p:sp>
        <p:sp>
          <p:nvSpPr>
            <p:cNvPr id="22" name="Freihandform: Form 19">
              <a:extLst>
                <a:ext uri="{FF2B5EF4-FFF2-40B4-BE49-F238E27FC236}">
                  <a16:creationId xmlns:a16="http://schemas.microsoft.com/office/drawing/2014/main" id="{D7B63AD9-57C6-3D14-01F7-A79C2592535A}"/>
                </a:ext>
              </a:extLst>
            </p:cNvPr>
            <p:cNvSpPr/>
            <p:nvPr/>
          </p:nvSpPr>
          <p:spPr>
            <a:xfrm>
              <a:off x="8099474" y="2807536"/>
              <a:ext cx="870463" cy="1100177"/>
            </a:xfrm>
            <a:custGeom>
              <a:avLst/>
              <a:gdLst>
                <a:gd name="connsiteX0" fmla="*/ 0 w 870463"/>
                <a:gd name="connsiteY0" fmla="*/ 889387 h 1100177"/>
                <a:gd name="connsiteX1" fmla="*/ 172836 w 870463"/>
                <a:gd name="connsiteY1" fmla="*/ 741866 h 1100177"/>
                <a:gd name="connsiteX2" fmla="*/ 434185 w 870463"/>
                <a:gd name="connsiteY2" fmla="*/ 893612 h 1100177"/>
                <a:gd name="connsiteX3" fmla="*/ 573291 w 870463"/>
                <a:gd name="connsiteY3" fmla="*/ 796649 h 1100177"/>
                <a:gd name="connsiteX4" fmla="*/ 305623 w 870463"/>
                <a:gd name="connsiteY4" fmla="*/ 621719 h 1100177"/>
                <a:gd name="connsiteX5" fmla="*/ 40049 w 870463"/>
                <a:gd name="connsiteY5" fmla="*/ 316132 h 1100177"/>
                <a:gd name="connsiteX6" fmla="*/ 459464 w 870463"/>
                <a:gd name="connsiteY6" fmla="*/ 0 h 1100177"/>
                <a:gd name="connsiteX7" fmla="*/ 859919 w 870463"/>
                <a:gd name="connsiteY7" fmla="*/ 181250 h 1100177"/>
                <a:gd name="connsiteX8" fmla="*/ 684988 w 870463"/>
                <a:gd name="connsiteY8" fmla="*/ 332996 h 1100177"/>
                <a:gd name="connsiteX9" fmla="*/ 472103 w 870463"/>
                <a:gd name="connsiteY9" fmla="*/ 202340 h 1100177"/>
                <a:gd name="connsiteX10" fmla="*/ 335127 w 870463"/>
                <a:gd name="connsiteY10" fmla="*/ 299303 h 1100177"/>
                <a:gd name="connsiteX11" fmla="*/ 577517 w 870463"/>
                <a:gd name="connsiteY11" fmla="*/ 463689 h 1100177"/>
                <a:gd name="connsiteX12" fmla="*/ 870464 w 870463"/>
                <a:gd name="connsiteY12" fmla="*/ 784046 h 1100177"/>
                <a:gd name="connsiteX13" fmla="*/ 438410 w 870463"/>
                <a:gd name="connsiteY13" fmla="*/ 1100178 h 1100177"/>
                <a:gd name="connsiteX14" fmla="*/ 0 w 870463"/>
                <a:gd name="connsiteY14" fmla="*/ 889423 h 110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463" h="1100177">
                  <a:moveTo>
                    <a:pt x="0" y="889387"/>
                  </a:moveTo>
                  <a:lnTo>
                    <a:pt x="172836" y="741866"/>
                  </a:lnTo>
                  <a:cubicBezTo>
                    <a:pt x="233975" y="836698"/>
                    <a:pt x="322488" y="893612"/>
                    <a:pt x="434185" y="893612"/>
                  </a:cubicBezTo>
                  <a:cubicBezTo>
                    <a:pt x="512152" y="893612"/>
                    <a:pt x="573291" y="859883"/>
                    <a:pt x="573291" y="796649"/>
                  </a:cubicBezTo>
                  <a:cubicBezTo>
                    <a:pt x="573291" y="712362"/>
                    <a:pt x="463689" y="676502"/>
                    <a:pt x="305623" y="621719"/>
                  </a:cubicBezTo>
                  <a:cubicBezTo>
                    <a:pt x="170742" y="573255"/>
                    <a:pt x="40049" y="493157"/>
                    <a:pt x="40049" y="316132"/>
                  </a:cubicBezTo>
                  <a:cubicBezTo>
                    <a:pt x="40049" y="139107"/>
                    <a:pt x="196021" y="0"/>
                    <a:pt x="459464" y="0"/>
                  </a:cubicBezTo>
                  <a:cubicBezTo>
                    <a:pt x="666029" y="0"/>
                    <a:pt x="781915" y="75873"/>
                    <a:pt x="859919" y="181250"/>
                  </a:cubicBezTo>
                  <a:lnTo>
                    <a:pt x="684988" y="332996"/>
                  </a:lnTo>
                  <a:cubicBezTo>
                    <a:pt x="657579" y="280308"/>
                    <a:pt x="588025" y="202340"/>
                    <a:pt x="472103" y="202340"/>
                  </a:cubicBezTo>
                  <a:cubicBezTo>
                    <a:pt x="387816" y="202340"/>
                    <a:pt x="335127" y="244484"/>
                    <a:pt x="335127" y="299303"/>
                  </a:cubicBezTo>
                  <a:cubicBezTo>
                    <a:pt x="335127" y="383627"/>
                    <a:pt x="446824" y="417320"/>
                    <a:pt x="577517" y="463689"/>
                  </a:cubicBezTo>
                  <a:cubicBezTo>
                    <a:pt x="727168" y="516377"/>
                    <a:pt x="870464" y="585931"/>
                    <a:pt x="870464" y="784046"/>
                  </a:cubicBezTo>
                  <a:cubicBezTo>
                    <a:pt x="870464" y="982161"/>
                    <a:pt x="703948" y="1100178"/>
                    <a:pt x="438410" y="1100178"/>
                  </a:cubicBezTo>
                  <a:cubicBezTo>
                    <a:pt x="257159" y="1100178"/>
                    <a:pt x="84323" y="1028530"/>
                    <a:pt x="0" y="889423"/>
                  </a:cubicBezTo>
                  <a:close/>
                </a:path>
              </a:pathLst>
            </a:custGeom>
            <a:solidFill>
              <a:schemeClr val="bg1"/>
            </a:solidFill>
            <a:ln w="0" cap="flat">
              <a:noFill/>
              <a:prstDash val="solid"/>
              <a:miter/>
            </a:ln>
          </p:spPr>
          <p:txBody>
            <a:bodyPr rtlCol="0" anchor="ctr"/>
            <a:lstStyle/>
            <a:p>
              <a:endParaRPr lang="de-DE"/>
            </a:p>
          </p:txBody>
        </p:sp>
      </p:grpSp>
    </p:spTree>
    <p:extLst>
      <p:ext uri="{BB962C8B-B14F-4D97-AF65-F5344CB8AC3E}">
        <p14:creationId xmlns:p14="http://schemas.microsoft.com/office/powerpoint/2010/main" val="1400387278"/>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orient="horz" pos="417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Outro - editable indigo background">
    <p:bg>
      <p:bgPr>
        <a:solidFill>
          <a:schemeClr val="accent3"/>
        </a:solidFill>
        <a:effectLst/>
      </p:bgPr>
    </p:bg>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D19440D8-36C8-9F20-5BE6-5D024AE51BA0}"/>
              </a:ext>
            </a:extLst>
          </p:cNvPr>
          <p:cNvSpPr txBox="1"/>
          <p:nvPr userDrawn="1"/>
        </p:nvSpPr>
        <p:spPr>
          <a:xfrm>
            <a:off x="304800" y="298800"/>
            <a:ext cx="1061188" cy="296081"/>
          </a:xfrm>
          <a:prstGeom prst="rect">
            <a:avLst/>
          </a:prstGeom>
          <a:noFill/>
        </p:spPr>
        <p:txBody>
          <a:bodyPr wrap="none" lIns="0" rIns="0" rtlCol="0" anchor="ctr">
            <a:noAutofit/>
          </a:bodyPr>
          <a:lstStyle/>
          <a:p>
            <a:r>
              <a:rPr lang="en-US" sz="2400" noProof="0" dirty="0">
                <a:solidFill>
                  <a:schemeClr val="bg1"/>
                </a:solidFill>
              </a:rPr>
              <a:t>Contact</a:t>
            </a:r>
          </a:p>
        </p:txBody>
      </p:sp>
      <p:sp>
        <p:nvSpPr>
          <p:cNvPr id="2" name="TextBox 1">
            <a:extLst>
              <a:ext uri="{FF2B5EF4-FFF2-40B4-BE49-F238E27FC236}">
                <a16:creationId xmlns:a16="http://schemas.microsoft.com/office/drawing/2014/main" id="{31154649-4A4B-29E4-6982-D75D679FBBB3}"/>
              </a:ext>
            </a:extLst>
          </p:cNvPr>
          <p:cNvSpPr txBox="1"/>
          <p:nvPr userDrawn="1"/>
        </p:nvSpPr>
        <p:spPr>
          <a:xfrm>
            <a:off x="304800" y="1260000"/>
            <a:ext cx="3268869" cy="369332"/>
          </a:xfrm>
          <a:prstGeom prst="rect">
            <a:avLst/>
          </a:prstGeom>
          <a:noFill/>
        </p:spPr>
        <p:txBody>
          <a:bodyPr wrap="square" lIns="0" rIns="0" rtlCol="0">
            <a:spAutoFit/>
          </a:bodyPr>
          <a:lstStyle/>
          <a:p>
            <a:r>
              <a:rPr lang="en-US" b="1" noProof="0" dirty="0" err="1">
                <a:solidFill>
                  <a:schemeClr val="bg1"/>
                </a:solidFill>
              </a:rPr>
              <a:t>Forvis</a:t>
            </a:r>
            <a:r>
              <a:rPr lang="en-US" b="1" noProof="0" dirty="0">
                <a:solidFill>
                  <a:schemeClr val="bg1"/>
                </a:solidFill>
              </a:rPr>
              <a:t> Mazars</a:t>
            </a:r>
          </a:p>
        </p:txBody>
      </p:sp>
      <p:sp>
        <p:nvSpPr>
          <p:cNvPr id="6" name="Content Placeholder 8">
            <a:extLst>
              <a:ext uri="{FF2B5EF4-FFF2-40B4-BE49-F238E27FC236}">
                <a16:creationId xmlns:a16="http://schemas.microsoft.com/office/drawing/2014/main" id="{CB522F6C-316E-F8B1-1069-3B105F27FB1D}"/>
              </a:ext>
            </a:extLst>
          </p:cNvPr>
          <p:cNvSpPr>
            <a:spLocks noGrp="1"/>
          </p:cNvSpPr>
          <p:nvPr>
            <p:ph sz="quarter" idx="10"/>
          </p:nvPr>
        </p:nvSpPr>
        <p:spPr>
          <a:xfrm>
            <a:off x="304799" y="1729024"/>
            <a:ext cx="7558158" cy="2520000"/>
          </a:xfrm>
        </p:spPr>
        <p:txBody>
          <a:bodyPr tIns="0" numCol="2" spcCol="288000"/>
          <a:lstStyle>
            <a:lvl1pPr marL="0" indent="0">
              <a:spcAft>
                <a:spcPts val="0"/>
              </a:spcAft>
              <a:buNone/>
              <a:defRPr sz="1000" b="1">
                <a:solidFill>
                  <a:schemeClr val="bg1"/>
                </a:solidFill>
              </a:defRPr>
            </a:lvl1pPr>
            <a:lvl2pPr marL="0" indent="0">
              <a:spcAft>
                <a:spcPts val="0"/>
              </a:spcAft>
              <a:buNone/>
              <a:defRPr sz="1000">
                <a:solidFill>
                  <a:schemeClr val="bg1"/>
                </a:solidFill>
              </a:defRPr>
            </a:lvl2pPr>
            <a:lvl3pPr marL="357188" indent="0">
              <a:spcAft>
                <a:spcPts val="0"/>
              </a:spcAft>
              <a:buNone/>
              <a:defRPr sz="1000"/>
            </a:lvl3pPr>
            <a:lvl4pPr marL="534988" indent="0">
              <a:spcAft>
                <a:spcPts val="0"/>
              </a:spcAft>
              <a:buNone/>
              <a:defRPr sz="1000"/>
            </a:lvl4pPr>
            <a:lvl5pPr marL="715963" indent="0">
              <a:spcAft>
                <a:spcPts val="0"/>
              </a:spcAft>
              <a:buNone/>
              <a:defRPr sz="1000"/>
            </a:lvl5pPr>
          </a:lstStyle>
          <a:p>
            <a:pPr lvl="0"/>
            <a:r>
              <a:rPr lang="cs-CZ" noProof="0"/>
              <a:t>Po kliknutí můžete upravovat styly textu v předloze.</a:t>
            </a:r>
          </a:p>
          <a:p>
            <a:pPr lvl="1"/>
            <a:r>
              <a:rPr lang="cs-CZ" noProof="0"/>
              <a:t>Druhá úroveň</a:t>
            </a:r>
          </a:p>
        </p:txBody>
      </p:sp>
      <p:sp>
        <p:nvSpPr>
          <p:cNvPr id="8" name="Footer Placeholder 4">
            <a:extLst>
              <a:ext uri="{FF2B5EF4-FFF2-40B4-BE49-F238E27FC236}">
                <a16:creationId xmlns:a16="http://schemas.microsoft.com/office/drawing/2014/main" id="{BC07936C-48E7-A507-69B6-73F81D1F42D9}"/>
              </a:ext>
            </a:extLst>
          </p:cNvPr>
          <p:cNvSpPr txBox="1">
            <a:spLocks/>
          </p:cNvSpPr>
          <p:nvPr userDrawn="1"/>
        </p:nvSpPr>
        <p:spPr>
          <a:xfrm>
            <a:off x="304799" y="5585255"/>
            <a:ext cx="3268869" cy="270000"/>
          </a:xfrm>
          <a:prstGeom prst="rect">
            <a:avLst/>
          </a:prstGeom>
        </p:spPr>
        <p:txBody>
          <a:bodyPr vert="horz" lIns="0" tIns="45720" rIns="0" bIns="45720" rtlCol="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000" noProof="0" dirty="0">
                <a:solidFill>
                  <a:schemeClr val="bg1"/>
                </a:solidFill>
              </a:rPr>
              <a:t>© </a:t>
            </a:r>
            <a:r>
              <a:rPr lang="en-GB" sz="1000" noProof="0" dirty="0" err="1">
                <a:solidFill>
                  <a:schemeClr val="bg1"/>
                </a:solidFill>
              </a:rPr>
              <a:t>Forvis</a:t>
            </a:r>
            <a:r>
              <a:rPr lang="en-GB" sz="1000" noProof="0" dirty="0">
                <a:solidFill>
                  <a:schemeClr val="bg1"/>
                </a:solidFill>
              </a:rPr>
              <a:t> Mazars 2024. All rights reserved.</a:t>
            </a:r>
          </a:p>
        </p:txBody>
      </p:sp>
      <p:sp>
        <p:nvSpPr>
          <p:cNvPr id="5" name="Text Placeholder 35">
            <a:extLst>
              <a:ext uri="{FF2B5EF4-FFF2-40B4-BE49-F238E27FC236}">
                <a16:creationId xmlns:a16="http://schemas.microsoft.com/office/drawing/2014/main" id="{A8A47AE8-EFAE-D657-385A-BF9D41DD4186}"/>
              </a:ext>
            </a:extLst>
          </p:cNvPr>
          <p:cNvSpPr>
            <a:spLocks noGrp="1"/>
          </p:cNvSpPr>
          <p:nvPr>
            <p:ph type="body" sz="quarter" idx="27" hasCustomPrompt="1"/>
          </p:nvPr>
        </p:nvSpPr>
        <p:spPr>
          <a:xfrm>
            <a:off x="8170332" y="1258888"/>
            <a:ext cx="3712105" cy="2520000"/>
          </a:xfrm>
        </p:spPr>
        <p:txBody>
          <a:bodyPr/>
          <a:lstStyle>
            <a:lvl1pPr marL="0" indent="0">
              <a:buNone/>
              <a:defRPr b="1">
                <a:solidFill>
                  <a:schemeClr val="bg1"/>
                </a:solidFill>
              </a:defRPr>
            </a:lvl1pPr>
            <a:lvl2pPr marL="0" indent="0">
              <a:spcBef>
                <a:spcPts val="0"/>
              </a:spcBef>
              <a:spcAft>
                <a:spcPts val="300"/>
              </a:spcAft>
              <a:buNone/>
              <a:defRPr b="0">
                <a:solidFill>
                  <a:schemeClr val="bg1"/>
                </a:solidFill>
              </a:defRPr>
            </a:lvl2pPr>
            <a:lvl3pPr marL="0" indent="0">
              <a:buNone/>
              <a:defRPr b="0">
                <a:solidFill>
                  <a:schemeClr val="bg1"/>
                </a:solidFill>
              </a:defRPr>
            </a:lvl3pPr>
            <a:lvl4pPr marL="0" indent="1588">
              <a:buNone/>
              <a:defRPr b="0">
                <a:solidFill>
                  <a:schemeClr val="bg1"/>
                </a:solidFill>
              </a:defRPr>
            </a:lvl4pPr>
            <a:lvl5pPr marL="0" indent="0">
              <a:buNone/>
              <a:defRPr b="0">
                <a:solidFill>
                  <a:schemeClr val="bg1"/>
                </a:solidFill>
              </a:defRPr>
            </a:lvl5pPr>
          </a:lstStyle>
          <a:p>
            <a:pPr lvl="0"/>
            <a:r>
              <a:rPr lang="en-US" dirty="0"/>
              <a:t>Add social media links here</a:t>
            </a:r>
          </a:p>
        </p:txBody>
      </p:sp>
      <p:sp>
        <p:nvSpPr>
          <p:cNvPr id="9" name="Text Placeholder 8">
            <a:extLst>
              <a:ext uri="{FF2B5EF4-FFF2-40B4-BE49-F238E27FC236}">
                <a16:creationId xmlns:a16="http://schemas.microsoft.com/office/drawing/2014/main" id="{B3C2BE14-477C-CB4E-A14A-DB75AA774A42}"/>
              </a:ext>
            </a:extLst>
          </p:cNvPr>
          <p:cNvSpPr>
            <a:spLocks noGrp="1"/>
          </p:cNvSpPr>
          <p:nvPr>
            <p:ph type="body" sz="quarter" idx="28" hasCustomPrompt="1"/>
          </p:nvPr>
        </p:nvSpPr>
        <p:spPr>
          <a:xfrm>
            <a:off x="304799" y="4536000"/>
            <a:ext cx="7558158" cy="941933"/>
          </a:xfrm>
        </p:spPr>
        <p:txBody>
          <a:bodyPr/>
          <a:lstStyle>
            <a:lvl1pPr marL="0" indent="0">
              <a:buNone/>
              <a:defRPr sz="1000">
                <a:solidFill>
                  <a:schemeClr val="bg1"/>
                </a:solidFill>
              </a:defRPr>
            </a:lvl1pPr>
            <a:lvl2pPr>
              <a:defRPr sz="1000"/>
            </a:lvl2pPr>
            <a:lvl3pPr>
              <a:defRPr sz="1000"/>
            </a:lvl3pPr>
            <a:lvl4pPr>
              <a:defRPr sz="1000"/>
            </a:lvl4pPr>
            <a:lvl5pPr>
              <a:defRPr sz="1000"/>
            </a:lvl5pPr>
          </a:lstStyle>
          <a:p>
            <a:pPr lvl="0"/>
            <a:r>
              <a:rPr lang="en-GB" dirty="0"/>
              <a:t>The contents of this document are confidential and not for distribution to anyone other than the recipients. Disclosure to third parties cannot be made without the prior written consent of [</a:t>
            </a:r>
            <a:r>
              <a:rPr lang="en-GB" dirty="0" err="1"/>
              <a:t>Forvis</a:t>
            </a:r>
            <a:r>
              <a:rPr lang="en-GB" dirty="0"/>
              <a:t> Mazars xxx : adapt for legal entity].</a:t>
            </a:r>
            <a:endParaRPr lang="en-US" dirty="0"/>
          </a:p>
        </p:txBody>
      </p:sp>
      <p:sp>
        <p:nvSpPr>
          <p:cNvPr id="4" name="TextBox 3">
            <a:extLst>
              <a:ext uri="{FF2B5EF4-FFF2-40B4-BE49-F238E27FC236}">
                <a16:creationId xmlns:a16="http://schemas.microsoft.com/office/drawing/2014/main" id="{D850E025-404D-9536-6D0C-2042221ADC94}"/>
              </a:ext>
            </a:extLst>
          </p:cNvPr>
          <p:cNvSpPr txBox="1"/>
          <p:nvPr userDrawn="1"/>
        </p:nvSpPr>
        <p:spPr>
          <a:xfrm>
            <a:off x="8194261" y="298800"/>
            <a:ext cx="1496051" cy="296081"/>
          </a:xfrm>
          <a:prstGeom prst="rect">
            <a:avLst/>
          </a:prstGeom>
          <a:noFill/>
        </p:spPr>
        <p:txBody>
          <a:bodyPr wrap="none" lIns="0" rIns="0" rtlCol="0" anchor="ctr">
            <a:noAutofit/>
          </a:bodyPr>
          <a:lstStyle/>
          <a:p>
            <a:r>
              <a:rPr lang="en-GB" sz="2400" dirty="0">
                <a:solidFill>
                  <a:schemeClr val="bg1"/>
                </a:solidFill>
              </a:rPr>
              <a:t>Follow us</a:t>
            </a:r>
          </a:p>
        </p:txBody>
      </p:sp>
      <p:sp>
        <p:nvSpPr>
          <p:cNvPr id="3" name="TextBox 2">
            <a:extLst>
              <a:ext uri="{FF2B5EF4-FFF2-40B4-BE49-F238E27FC236}">
                <a16:creationId xmlns:a16="http://schemas.microsoft.com/office/drawing/2014/main" id="{3D8F1EC8-577E-B91D-8D48-D3297C934C73}"/>
              </a:ext>
            </a:extLst>
          </p:cNvPr>
          <p:cNvSpPr txBox="1"/>
          <p:nvPr userDrawn="1"/>
        </p:nvSpPr>
        <p:spPr>
          <a:xfrm>
            <a:off x="-6392332" y="304800"/>
            <a:ext cx="6096000" cy="1384995"/>
          </a:xfrm>
          <a:prstGeom prst="rect">
            <a:avLst/>
          </a:prstGeom>
          <a:noFill/>
        </p:spPr>
        <p:txBody>
          <a:bodyPr wrap="square">
            <a:spAutoFit/>
          </a:bodyPr>
          <a:lstStyle/>
          <a:p>
            <a:r>
              <a:rPr lang="en-GB" sz="1200" i="1" dirty="0">
                <a:solidFill>
                  <a:srgbClr val="FF0000"/>
                </a:solidFill>
                <a:effectLst/>
                <a:latin typeface="+mn-lt"/>
                <a:ea typeface="Aptos" panose="020B0004020202020204" pitchFamily="34" charset="0"/>
              </a:rPr>
              <a:t>Please adhere to these instructions when utilising this slide:</a:t>
            </a:r>
            <a:endParaRPr lang="en-US" sz="1200" dirty="0">
              <a:solidFill>
                <a:srgbClr val="FF0000"/>
              </a:solidFill>
              <a:effectLst/>
              <a:latin typeface="+mn-lt"/>
              <a:ea typeface="Aptos" panose="020B0004020202020204" pitchFamily="34" charset="0"/>
            </a:endParaRPr>
          </a:p>
          <a:p>
            <a:r>
              <a:rPr lang="en-GB" sz="1200" i="1" dirty="0">
                <a:solidFill>
                  <a:srgbClr val="FF0000"/>
                </a:solidFill>
                <a:effectLst/>
                <a:latin typeface="+mn-lt"/>
                <a:ea typeface="Aptos" panose="020B0004020202020204" pitchFamily="34" charset="0"/>
              </a:rPr>
              <a:t>You have the flexibility to choose a colour for the background of the cover pages, divider slides, and closing slides from the following options: </a:t>
            </a:r>
            <a:endParaRPr lang="en-US" sz="1200" dirty="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dirty="0">
                <a:solidFill>
                  <a:srgbClr val="FF0000"/>
                </a:solidFill>
                <a:effectLst/>
                <a:latin typeface="+mn-lt"/>
                <a:ea typeface="Times New Roman" panose="02020603050405020304" pitchFamily="18" charset="0"/>
              </a:rPr>
              <a:t>white, </a:t>
            </a:r>
            <a:endParaRPr lang="en-US" sz="1200" dirty="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dirty="0">
                <a:solidFill>
                  <a:srgbClr val="FF0000"/>
                </a:solidFill>
                <a:effectLst/>
                <a:latin typeface="+mn-lt"/>
                <a:ea typeface="Times New Roman" panose="02020603050405020304" pitchFamily="18" charset="0"/>
              </a:rPr>
              <a:t>Indigo Dye, </a:t>
            </a:r>
            <a:endParaRPr lang="en-US" sz="1200" dirty="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dirty="0">
                <a:solidFill>
                  <a:srgbClr val="FF0000"/>
                </a:solidFill>
                <a:effectLst/>
                <a:latin typeface="+mn-lt"/>
                <a:ea typeface="Times New Roman" panose="02020603050405020304" pitchFamily="18" charset="0"/>
              </a:rPr>
              <a:t>True Blue, </a:t>
            </a:r>
            <a:endParaRPr lang="en-US" sz="1200" dirty="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dirty="0">
                <a:solidFill>
                  <a:srgbClr val="FF0000"/>
                </a:solidFill>
                <a:effectLst/>
                <a:latin typeface="+mn-lt"/>
                <a:ea typeface="Times New Roman" panose="02020603050405020304" pitchFamily="18" charset="0"/>
              </a:rPr>
              <a:t>or any colour from the ‘Vision’ colours palettes (see slide 2).</a:t>
            </a:r>
            <a:endParaRPr lang="en-US" sz="1200" dirty="0">
              <a:solidFill>
                <a:srgbClr val="FF0000"/>
              </a:solidFill>
              <a:effectLst/>
              <a:latin typeface="+mn-lt"/>
              <a:ea typeface="Aptos" panose="020B0004020202020204" pitchFamily="34" charset="0"/>
            </a:endParaRPr>
          </a:p>
        </p:txBody>
      </p:sp>
      <p:grpSp>
        <p:nvGrpSpPr>
          <p:cNvPr id="7" name="Gruppieren 4">
            <a:extLst>
              <a:ext uri="{FF2B5EF4-FFF2-40B4-BE49-F238E27FC236}">
                <a16:creationId xmlns:a16="http://schemas.microsoft.com/office/drawing/2014/main" id="{DAEE2AFB-03E2-0CF3-AA26-6A19A67516ED}"/>
              </a:ext>
            </a:extLst>
          </p:cNvPr>
          <p:cNvGrpSpPr>
            <a:grpSpLocks noChangeAspect="1"/>
          </p:cNvGrpSpPr>
          <p:nvPr userDrawn="1"/>
        </p:nvGrpSpPr>
        <p:grpSpPr>
          <a:xfrm>
            <a:off x="10811963" y="6165234"/>
            <a:ext cx="1080000" cy="453765"/>
            <a:chOff x="1721984" y="2257682"/>
            <a:chExt cx="7247953" cy="3045250"/>
          </a:xfrm>
        </p:grpSpPr>
        <p:sp>
          <p:nvSpPr>
            <p:cNvPr id="10" name="Freihandform: Form 5">
              <a:extLst>
                <a:ext uri="{FF2B5EF4-FFF2-40B4-BE49-F238E27FC236}">
                  <a16:creationId xmlns:a16="http://schemas.microsoft.com/office/drawing/2014/main" id="{6556BBBC-F46E-F4D7-E54D-DC3C5566D810}"/>
                </a:ext>
              </a:extLst>
            </p:cNvPr>
            <p:cNvSpPr/>
            <p:nvPr/>
          </p:nvSpPr>
          <p:spPr>
            <a:xfrm>
              <a:off x="1721984" y="4167798"/>
              <a:ext cx="1948179" cy="1135134"/>
            </a:xfrm>
            <a:custGeom>
              <a:avLst/>
              <a:gdLst>
                <a:gd name="connsiteX0" fmla="*/ 1948179 w 1948179"/>
                <a:gd name="connsiteY0" fmla="*/ 391066 h 1135134"/>
                <a:gd name="connsiteX1" fmla="*/ 1641834 w 1948179"/>
                <a:gd name="connsiteY1" fmla="*/ 0 h 1135134"/>
                <a:gd name="connsiteX2" fmla="*/ 1272508 w 1948179"/>
                <a:gd name="connsiteY2" fmla="*/ 302012 h 1135134"/>
                <a:gd name="connsiteX3" fmla="*/ 1257305 w 1948179"/>
                <a:gd name="connsiteY3" fmla="*/ 302012 h 1135134"/>
                <a:gd name="connsiteX4" fmla="*/ 955329 w 1948179"/>
                <a:gd name="connsiteY4" fmla="*/ 0 h 1135134"/>
                <a:gd name="connsiteX5" fmla="*/ 581633 w 1948179"/>
                <a:gd name="connsiteY5" fmla="*/ 312846 h 1135134"/>
                <a:gd name="connsiteX6" fmla="*/ 566177 w 1948179"/>
                <a:gd name="connsiteY6" fmla="*/ 312846 h 1135134"/>
                <a:gd name="connsiteX7" fmla="*/ 333646 w 1948179"/>
                <a:gd name="connsiteY7" fmla="*/ 28240 h 1135134"/>
                <a:gd name="connsiteX8" fmla="*/ 223972 w 1948179"/>
                <a:gd name="connsiteY8" fmla="*/ 10870 h 1135134"/>
                <a:gd name="connsiteX9" fmla="*/ 0 w 1948179"/>
                <a:gd name="connsiteY9" fmla="*/ 10870 h 1135134"/>
                <a:gd name="connsiteX10" fmla="*/ 0 w 1948179"/>
                <a:gd name="connsiteY10" fmla="*/ 257990 h 1135134"/>
                <a:gd name="connsiteX11" fmla="*/ 283991 w 1948179"/>
                <a:gd name="connsiteY11" fmla="*/ 258099 h 1135134"/>
                <a:gd name="connsiteX12" fmla="*/ 283991 w 1948179"/>
                <a:gd name="connsiteY12" fmla="*/ 1116717 h 1135134"/>
                <a:gd name="connsiteX13" fmla="*/ 585967 w 1948179"/>
                <a:gd name="connsiteY13" fmla="*/ 1116717 h 1135134"/>
                <a:gd name="connsiteX14" fmla="*/ 585967 w 1948179"/>
                <a:gd name="connsiteY14" fmla="*/ 562710 h 1135134"/>
                <a:gd name="connsiteX15" fmla="*/ 597342 w 1948179"/>
                <a:gd name="connsiteY15" fmla="*/ 466506 h 1135134"/>
                <a:gd name="connsiteX16" fmla="*/ 820592 w 1948179"/>
                <a:gd name="connsiteY16" fmla="*/ 254198 h 1135134"/>
                <a:gd name="connsiteX17" fmla="*/ 968330 w 1948179"/>
                <a:gd name="connsiteY17" fmla="*/ 473656 h 1135134"/>
                <a:gd name="connsiteX18" fmla="*/ 968330 w 1948179"/>
                <a:gd name="connsiteY18" fmla="*/ 1116753 h 1135134"/>
                <a:gd name="connsiteX19" fmla="*/ 1270305 w 1948179"/>
                <a:gd name="connsiteY19" fmla="*/ 1116753 h 1135134"/>
                <a:gd name="connsiteX20" fmla="*/ 1270305 w 1948179"/>
                <a:gd name="connsiteY20" fmla="*/ 549710 h 1135134"/>
                <a:gd name="connsiteX21" fmla="*/ 1511467 w 1948179"/>
                <a:gd name="connsiteY21" fmla="*/ 254234 h 1135134"/>
                <a:gd name="connsiteX22" fmla="*/ 1644001 w 1948179"/>
                <a:gd name="connsiteY22" fmla="*/ 473692 h 1135134"/>
                <a:gd name="connsiteX23" fmla="*/ 1644001 w 1948179"/>
                <a:gd name="connsiteY23" fmla="*/ 833231 h 1135134"/>
                <a:gd name="connsiteX24" fmla="*/ 1948179 w 1948179"/>
                <a:gd name="connsiteY24" fmla="*/ 1135135 h 1135134"/>
                <a:gd name="connsiteX25" fmla="*/ 1948179 w 1948179"/>
                <a:gd name="connsiteY25" fmla="*/ 391102 h 11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48179" h="1135134">
                  <a:moveTo>
                    <a:pt x="1948179" y="391066"/>
                  </a:moveTo>
                  <a:cubicBezTo>
                    <a:pt x="1948179" y="149904"/>
                    <a:pt x="1852589" y="0"/>
                    <a:pt x="1641834" y="0"/>
                  </a:cubicBezTo>
                  <a:cubicBezTo>
                    <a:pt x="1468023" y="0"/>
                    <a:pt x="1335489" y="108627"/>
                    <a:pt x="1272508" y="302012"/>
                  </a:cubicBezTo>
                  <a:lnTo>
                    <a:pt x="1257305" y="302012"/>
                  </a:lnTo>
                  <a:cubicBezTo>
                    <a:pt x="1239934" y="128201"/>
                    <a:pt x="1142141" y="0"/>
                    <a:pt x="955329" y="0"/>
                  </a:cubicBezTo>
                  <a:cubicBezTo>
                    <a:pt x="768517" y="0"/>
                    <a:pt x="640317" y="115128"/>
                    <a:pt x="581633" y="312846"/>
                  </a:cubicBezTo>
                  <a:lnTo>
                    <a:pt x="566177" y="312846"/>
                  </a:lnTo>
                  <a:cubicBezTo>
                    <a:pt x="527067" y="181539"/>
                    <a:pt x="455238" y="69770"/>
                    <a:pt x="333646" y="28240"/>
                  </a:cubicBezTo>
                  <a:cubicBezTo>
                    <a:pt x="300820" y="17009"/>
                    <a:pt x="264382" y="10870"/>
                    <a:pt x="223972" y="10870"/>
                  </a:cubicBezTo>
                  <a:lnTo>
                    <a:pt x="0" y="10870"/>
                  </a:lnTo>
                  <a:lnTo>
                    <a:pt x="0" y="257990"/>
                  </a:lnTo>
                  <a:lnTo>
                    <a:pt x="283991" y="258099"/>
                  </a:lnTo>
                  <a:lnTo>
                    <a:pt x="283991" y="1116717"/>
                  </a:lnTo>
                  <a:lnTo>
                    <a:pt x="585967" y="1116717"/>
                  </a:lnTo>
                  <a:lnTo>
                    <a:pt x="585967" y="562710"/>
                  </a:lnTo>
                  <a:cubicBezTo>
                    <a:pt x="586725" y="527536"/>
                    <a:pt x="590806" y="495613"/>
                    <a:pt x="597342" y="466506"/>
                  </a:cubicBezTo>
                  <a:cubicBezTo>
                    <a:pt x="629158" y="324727"/>
                    <a:pt x="723268" y="254198"/>
                    <a:pt x="820592" y="254198"/>
                  </a:cubicBezTo>
                  <a:cubicBezTo>
                    <a:pt x="917916" y="254198"/>
                    <a:pt x="968330" y="297642"/>
                    <a:pt x="968330" y="473656"/>
                  </a:cubicBezTo>
                  <a:lnTo>
                    <a:pt x="968330" y="1116753"/>
                  </a:lnTo>
                  <a:lnTo>
                    <a:pt x="1270305" y="1116753"/>
                  </a:lnTo>
                  <a:lnTo>
                    <a:pt x="1270305" y="549710"/>
                  </a:lnTo>
                  <a:cubicBezTo>
                    <a:pt x="1292045" y="330288"/>
                    <a:pt x="1405006" y="254234"/>
                    <a:pt x="1511467" y="254234"/>
                  </a:cubicBezTo>
                  <a:cubicBezTo>
                    <a:pt x="1617927" y="254234"/>
                    <a:pt x="1644001" y="328121"/>
                    <a:pt x="1644001" y="473692"/>
                  </a:cubicBezTo>
                  <a:lnTo>
                    <a:pt x="1644001" y="833231"/>
                  </a:lnTo>
                  <a:cubicBezTo>
                    <a:pt x="1644001" y="1005923"/>
                    <a:pt x="1755662" y="1125384"/>
                    <a:pt x="1948179" y="1135135"/>
                  </a:cubicBezTo>
                  <a:lnTo>
                    <a:pt x="1948179" y="391102"/>
                  </a:lnTo>
                  <a:close/>
                </a:path>
              </a:pathLst>
            </a:custGeom>
            <a:solidFill>
              <a:schemeClr val="bg1"/>
            </a:solidFill>
            <a:ln w="0" cap="flat">
              <a:noFill/>
              <a:prstDash val="solid"/>
              <a:miter/>
            </a:ln>
          </p:spPr>
          <p:txBody>
            <a:bodyPr rtlCol="0" anchor="ctr"/>
            <a:lstStyle/>
            <a:p>
              <a:endParaRPr lang="de-DE"/>
            </a:p>
          </p:txBody>
        </p:sp>
        <p:sp>
          <p:nvSpPr>
            <p:cNvPr id="11" name="Freihandform: Form 7">
              <a:extLst>
                <a:ext uri="{FF2B5EF4-FFF2-40B4-BE49-F238E27FC236}">
                  <a16:creationId xmlns:a16="http://schemas.microsoft.com/office/drawing/2014/main" id="{4E69A17E-C226-73C8-91D0-CDA52A6EE840}"/>
                </a:ext>
              </a:extLst>
            </p:cNvPr>
            <p:cNvSpPr/>
            <p:nvPr/>
          </p:nvSpPr>
          <p:spPr>
            <a:xfrm>
              <a:off x="5035697" y="4193979"/>
              <a:ext cx="910332" cy="1088477"/>
            </a:xfrm>
            <a:custGeom>
              <a:avLst/>
              <a:gdLst>
                <a:gd name="connsiteX0" fmla="*/ 326785 w 910332"/>
                <a:gd name="connsiteY0" fmla="*/ 851469 h 1088477"/>
                <a:gd name="connsiteX1" fmla="*/ 897296 w 910332"/>
                <a:gd name="connsiteY1" fmla="*/ 235817 h 1088477"/>
                <a:gd name="connsiteX2" fmla="*/ 897296 w 910332"/>
                <a:gd name="connsiteY2" fmla="*/ 5381 h 1088477"/>
                <a:gd name="connsiteX3" fmla="*/ 897296 w 910332"/>
                <a:gd name="connsiteY3" fmla="*/ 5381 h 1088477"/>
                <a:gd name="connsiteX4" fmla="*/ 897296 w 910332"/>
                <a:gd name="connsiteY4" fmla="*/ 0 h 1088477"/>
                <a:gd name="connsiteX5" fmla="*/ 22535 w 910332"/>
                <a:gd name="connsiteY5" fmla="*/ 0 h 1088477"/>
                <a:gd name="connsiteX6" fmla="*/ 22535 w 910332"/>
                <a:gd name="connsiteY6" fmla="*/ 225958 h 1088477"/>
                <a:gd name="connsiteX7" fmla="*/ 600629 w 910332"/>
                <a:gd name="connsiteY7" fmla="*/ 225958 h 1088477"/>
                <a:gd name="connsiteX8" fmla="*/ 0 w 910332"/>
                <a:gd name="connsiteY8" fmla="*/ 868947 h 1088477"/>
                <a:gd name="connsiteX9" fmla="*/ 0 w 910332"/>
                <a:gd name="connsiteY9" fmla="*/ 1088477 h 1088477"/>
                <a:gd name="connsiteX10" fmla="*/ 910333 w 910332"/>
                <a:gd name="connsiteY10" fmla="*/ 1088477 h 1088477"/>
                <a:gd name="connsiteX11" fmla="*/ 910333 w 910332"/>
                <a:gd name="connsiteY11" fmla="*/ 851469 h 1088477"/>
                <a:gd name="connsiteX12" fmla="*/ 326785 w 910332"/>
                <a:gd name="connsiteY12" fmla="*/ 851469 h 108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0332" h="1088477">
                  <a:moveTo>
                    <a:pt x="326785" y="851469"/>
                  </a:moveTo>
                  <a:lnTo>
                    <a:pt x="897296" y="235817"/>
                  </a:lnTo>
                  <a:lnTo>
                    <a:pt x="897296" y="5381"/>
                  </a:lnTo>
                  <a:lnTo>
                    <a:pt x="897296" y="5381"/>
                  </a:lnTo>
                  <a:lnTo>
                    <a:pt x="897296" y="0"/>
                  </a:lnTo>
                  <a:lnTo>
                    <a:pt x="22535" y="0"/>
                  </a:lnTo>
                  <a:lnTo>
                    <a:pt x="22535" y="225958"/>
                  </a:lnTo>
                  <a:lnTo>
                    <a:pt x="600629" y="225958"/>
                  </a:lnTo>
                  <a:lnTo>
                    <a:pt x="0" y="868947"/>
                  </a:lnTo>
                  <a:lnTo>
                    <a:pt x="0" y="1088477"/>
                  </a:lnTo>
                  <a:lnTo>
                    <a:pt x="910333" y="1088477"/>
                  </a:lnTo>
                  <a:lnTo>
                    <a:pt x="910333" y="851469"/>
                  </a:lnTo>
                  <a:lnTo>
                    <a:pt x="326785" y="851469"/>
                  </a:lnTo>
                  <a:close/>
                </a:path>
              </a:pathLst>
            </a:custGeom>
            <a:solidFill>
              <a:schemeClr val="bg1"/>
            </a:solidFill>
            <a:ln w="0" cap="flat">
              <a:noFill/>
              <a:prstDash val="solid"/>
              <a:miter/>
            </a:ln>
          </p:spPr>
          <p:txBody>
            <a:bodyPr rtlCol="0" anchor="ctr"/>
            <a:lstStyle/>
            <a:p>
              <a:endParaRPr lang="de-DE"/>
            </a:p>
          </p:txBody>
        </p:sp>
        <p:sp>
          <p:nvSpPr>
            <p:cNvPr id="12" name="Freihandform: Form 9">
              <a:extLst>
                <a:ext uri="{FF2B5EF4-FFF2-40B4-BE49-F238E27FC236}">
                  <a16:creationId xmlns:a16="http://schemas.microsoft.com/office/drawing/2014/main" id="{729E66D9-33D1-E9A0-215C-B1B6E329F5FE}"/>
                </a:ext>
              </a:extLst>
            </p:cNvPr>
            <p:cNvSpPr/>
            <p:nvPr/>
          </p:nvSpPr>
          <p:spPr>
            <a:xfrm>
              <a:off x="6099401" y="4169495"/>
              <a:ext cx="1028023" cy="1115344"/>
            </a:xfrm>
            <a:custGeom>
              <a:avLst/>
              <a:gdLst>
                <a:gd name="connsiteX0" fmla="*/ 670832 w 1028023"/>
                <a:gd name="connsiteY0" fmla="*/ 897368 h 1115344"/>
                <a:gd name="connsiteX1" fmla="*/ 328879 w 1028023"/>
                <a:gd name="connsiteY1" fmla="*/ 1115345 h 1115344"/>
                <a:gd name="connsiteX2" fmla="*/ 0 w 1028023"/>
                <a:gd name="connsiteY2" fmla="*/ 836373 h 1115344"/>
                <a:gd name="connsiteX3" fmla="*/ 389874 w 1028023"/>
                <a:gd name="connsiteY3" fmla="*/ 498754 h 1115344"/>
                <a:gd name="connsiteX4" fmla="*/ 668665 w 1028023"/>
                <a:gd name="connsiteY4" fmla="*/ 415984 h 1115344"/>
                <a:gd name="connsiteX5" fmla="*/ 668665 w 1028023"/>
                <a:gd name="connsiteY5" fmla="*/ 392041 h 1115344"/>
                <a:gd name="connsiteX6" fmla="*/ 483515 w 1028023"/>
                <a:gd name="connsiteY6" fmla="*/ 224333 h 1115344"/>
                <a:gd name="connsiteX7" fmla="*/ 235203 w 1028023"/>
                <a:gd name="connsiteY7" fmla="*/ 383338 h 1115344"/>
                <a:gd name="connsiteX8" fmla="*/ 8703 w 1028023"/>
                <a:gd name="connsiteY8" fmla="*/ 261349 h 1115344"/>
                <a:gd name="connsiteX9" fmla="*/ 513994 w 1028023"/>
                <a:gd name="connsiteY9" fmla="*/ 0 h 1115344"/>
                <a:gd name="connsiteX10" fmla="*/ 964863 w 1028023"/>
                <a:gd name="connsiteY10" fmla="*/ 409483 h 1115344"/>
                <a:gd name="connsiteX11" fmla="*/ 964863 w 1028023"/>
                <a:gd name="connsiteY11" fmla="*/ 762342 h 1115344"/>
                <a:gd name="connsiteX12" fmla="*/ 1028024 w 1028023"/>
                <a:gd name="connsiteY12" fmla="*/ 1112528 h 1115344"/>
                <a:gd name="connsiteX13" fmla="*/ 725290 w 1028023"/>
                <a:gd name="connsiteY13" fmla="*/ 1112528 h 1115344"/>
                <a:gd name="connsiteX14" fmla="*/ 670832 w 1028023"/>
                <a:gd name="connsiteY14" fmla="*/ 897404 h 1115344"/>
                <a:gd name="connsiteX15" fmla="*/ 676104 w 1028023"/>
                <a:gd name="connsiteY15" fmla="*/ 711603 h 1115344"/>
                <a:gd name="connsiteX16" fmla="*/ 676104 w 1028023"/>
                <a:gd name="connsiteY16" fmla="*/ 543715 h 1115344"/>
                <a:gd name="connsiteX17" fmla="*/ 676104 w 1028023"/>
                <a:gd name="connsiteY17" fmla="*/ 543715 h 1115344"/>
                <a:gd name="connsiteX18" fmla="*/ 532339 w 1028023"/>
                <a:gd name="connsiteY18" fmla="*/ 605468 h 1115344"/>
                <a:gd name="connsiteX19" fmla="*/ 308006 w 1028023"/>
                <a:gd name="connsiteY19" fmla="*/ 783468 h 1115344"/>
                <a:gd name="connsiteX20" fmla="*/ 440865 w 1028023"/>
                <a:gd name="connsiteY20" fmla="*/ 918494 h 1115344"/>
                <a:gd name="connsiteX21" fmla="*/ 676104 w 1028023"/>
                <a:gd name="connsiteY21" fmla="*/ 711567 h 111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023" h="1115344">
                  <a:moveTo>
                    <a:pt x="670832" y="897368"/>
                  </a:moveTo>
                  <a:cubicBezTo>
                    <a:pt x="620093" y="1041639"/>
                    <a:pt x="485681" y="1115345"/>
                    <a:pt x="328879" y="1115345"/>
                  </a:cubicBezTo>
                  <a:cubicBezTo>
                    <a:pt x="119786" y="1115345"/>
                    <a:pt x="0" y="1017154"/>
                    <a:pt x="0" y="836373"/>
                  </a:cubicBezTo>
                  <a:cubicBezTo>
                    <a:pt x="0" y="629447"/>
                    <a:pt x="163374" y="544509"/>
                    <a:pt x="389874" y="498754"/>
                  </a:cubicBezTo>
                  <a:cubicBezTo>
                    <a:pt x="577191" y="459536"/>
                    <a:pt x="659962" y="439963"/>
                    <a:pt x="668665" y="415984"/>
                  </a:cubicBezTo>
                  <a:lnTo>
                    <a:pt x="668665" y="392041"/>
                  </a:lnTo>
                  <a:cubicBezTo>
                    <a:pt x="668665" y="287494"/>
                    <a:pt x="616410" y="224333"/>
                    <a:pt x="483515" y="224333"/>
                  </a:cubicBezTo>
                  <a:cubicBezTo>
                    <a:pt x="350619" y="224333"/>
                    <a:pt x="270052" y="302734"/>
                    <a:pt x="235203" y="383338"/>
                  </a:cubicBezTo>
                  <a:lnTo>
                    <a:pt x="8703" y="261349"/>
                  </a:lnTo>
                  <a:cubicBezTo>
                    <a:pt x="87104" y="100177"/>
                    <a:pt x="278791" y="0"/>
                    <a:pt x="513994" y="0"/>
                  </a:cubicBezTo>
                  <a:cubicBezTo>
                    <a:pt x="821098" y="0"/>
                    <a:pt x="964863" y="143729"/>
                    <a:pt x="964863" y="409483"/>
                  </a:cubicBezTo>
                  <a:lnTo>
                    <a:pt x="964863" y="762342"/>
                  </a:lnTo>
                  <a:cubicBezTo>
                    <a:pt x="964863" y="988841"/>
                    <a:pt x="991008" y="1082013"/>
                    <a:pt x="1028024" y="1112528"/>
                  </a:cubicBezTo>
                  <a:lnTo>
                    <a:pt x="725290" y="1112528"/>
                  </a:lnTo>
                  <a:cubicBezTo>
                    <a:pt x="699144" y="1088585"/>
                    <a:pt x="677368" y="1021560"/>
                    <a:pt x="670832" y="897404"/>
                  </a:cubicBezTo>
                  <a:close/>
                  <a:moveTo>
                    <a:pt x="676104" y="711603"/>
                  </a:moveTo>
                  <a:lnTo>
                    <a:pt x="676104" y="543715"/>
                  </a:lnTo>
                  <a:lnTo>
                    <a:pt x="676104" y="543715"/>
                  </a:lnTo>
                  <a:cubicBezTo>
                    <a:pt x="646564" y="571016"/>
                    <a:pt x="610776" y="581525"/>
                    <a:pt x="532339" y="605468"/>
                  </a:cubicBezTo>
                  <a:cubicBezTo>
                    <a:pt x="384241" y="646853"/>
                    <a:pt x="308006" y="685458"/>
                    <a:pt x="308006" y="783468"/>
                  </a:cubicBezTo>
                  <a:cubicBezTo>
                    <a:pt x="308006" y="870608"/>
                    <a:pt x="369001" y="918494"/>
                    <a:pt x="440865" y="918494"/>
                  </a:cubicBezTo>
                  <a:cubicBezTo>
                    <a:pt x="549782" y="918494"/>
                    <a:pt x="654328" y="837926"/>
                    <a:pt x="676104" y="711567"/>
                  </a:cubicBezTo>
                  <a:close/>
                </a:path>
              </a:pathLst>
            </a:custGeom>
            <a:solidFill>
              <a:schemeClr val="bg1"/>
            </a:solidFill>
            <a:ln w="0" cap="flat">
              <a:noFill/>
              <a:prstDash val="solid"/>
              <a:miter/>
            </a:ln>
          </p:spPr>
          <p:txBody>
            <a:bodyPr rtlCol="0" anchor="ctr"/>
            <a:lstStyle/>
            <a:p>
              <a:endParaRPr lang="de-DE"/>
            </a:p>
          </p:txBody>
        </p:sp>
        <p:sp>
          <p:nvSpPr>
            <p:cNvPr id="13" name="Freihandform: Form 11">
              <a:extLst>
                <a:ext uri="{FF2B5EF4-FFF2-40B4-BE49-F238E27FC236}">
                  <a16:creationId xmlns:a16="http://schemas.microsoft.com/office/drawing/2014/main" id="{D303E33A-DF14-EF9F-FC6A-BA46D2A27C46}"/>
                </a:ext>
              </a:extLst>
            </p:cNvPr>
            <p:cNvSpPr/>
            <p:nvPr/>
          </p:nvSpPr>
          <p:spPr>
            <a:xfrm>
              <a:off x="4301487" y="2782401"/>
              <a:ext cx="1066448" cy="1110650"/>
            </a:xfrm>
            <a:custGeom>
              <a:avLst/>
              <a:gdLst>
                <a:gd name="connsiteX0" fmla="*/ 0 w 1066448"/>
                <a:gd name="connsiteY0" fmla="*/ 556390 h 1110650"/>
                <a:gd name="connsiteX1" fmla="*/ 541657 w 1066448"/>
                <a:gd name="connsiteY1" fmla="*/ 0 h 1110650"/>
                <a:gd name="connsiteX2" fmla="*/ 1066448 w 1066448"/>
                <a:gd name="connsiteY2" fmla="*/ 545846 h 1110650"/>
                <a:gd name="connsiteX3" fmla="*/ 526923 w 1066448"/>
                <a:gd name="connsiteY3" fmla="*/ 1110650 h 1110650"/>
                <a:gd name="connsiteX4" fmla="*/ 36 w 1066448"/>
                <a:gd name="connsiteY4" fmla="*/ 556354 h 1110650"/>
                <a:gd name="connsiteX5" fmla="*/ 765051 w 1066448"/>
                <a:gd name="connsiteY5" fmla="*/ 550071 h 1110650"/>
                <a:gd name="connsiteX6" fmla="*/ 537431 w 1066448"/>
                <a:gd name="connsiteY6" fmla="*/ 216569 h 1110650"/>
                <a:gd name="connsiteX7" fmla="*/ 305587 w 1066448"/>
                <a:gd name="connsiteY7" fmla="*/ 547976 h 1110650"/>
                <a:gd name="connsiteX8" fmla="*/ 528981 w 1066448"/>
                <a:gd name="connsiteY8" fmla="*/ 892023 h 1110650"/>
                <a:gd name="connsiteX9" fmla="*/ 765051 w 1066448"/>
                <a:gd name="connsiteY9" fmla="*/ 550071 h 111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6448" h="1110650">
                  <a:moveTo>
                    <a:pt x="0" y="556390"/>
                  </a:moveTo>
                  <a:cubicBezTo>
                    <a:pt x="0" y="238164"/>
                    <a:pt x="198115" y="0"/>
                    <a:pt x="541657" y="0"/>
                  </a:cubicBezTo>
                  <a:cubicBezTo>
                    <a:pt x="885198" y="0"/>
                    <a:pt x="1066448" y="214980"/>
                    <a:pt x="1066448" y="545846"/>
                  </a:cubicBezTo>
                  <a:cubicBezTo>
                    <a:pt x="1066448" y="876711"/>
                    <a:pt x="868333" y="1110650"/>
                    <a:pt x="526923" y="1110650"/>
                  </a:cubicBezTo>
                  <a:cubicBezTo>
                    <a:pt x="185512" y="1110650"/>
                    <a:pt x="36" y="893576"/>
                    <a:pt x="36" y="556354"/>
                  </a:cubicBezTo>
                  <a:close/>
                  <a:moveTo>
                    <a:pt x="765051" y="550071"/>
                  </a:moveTo>
                  <a:cubicBezTo>
                    <a:pt x="765051" y="335091"/>
                    <a:pt x="689177" y="216569"/>
                    <a:pt x="537431" y="216569"/>
                  </a:cubicBezTo>
                  <a:cubicBezTo>
                    <a:pt x="385685" y="216569"/>
                    <a:pt x="305587" y="335127"/>
                    <a:pt x="305587" y="547976"/>
                  </a:cubicBezTo>
                  <a:cubicBezTo>
                    <a:pt x="305587" y="760825"/>
                    <a:pt x="379329" y="892023"/>
                    <a:pt x="528981" y="892023"/>
                  </a:cubicBezTo>
                  <a:cubicBezTo>
                    <a:pt x="678633" y="892023"/>
                    <a:pt x="765051" y="769276"/>
                    <a:pt x="765051" y="550071"/>
                  </a:cubicBezTo>
                  <a:close/>
                </a:path>
              </a:pathLst>
            </a:custGeom>
            <a:solidFill>
              <a:schemeClr val="bg1"/>
            </a:solidFill>
            <a:ln w="0" cap="flat">
              <a:noFill/>
              <a:prstDash val="solid"/>
              <a:miter/>
            </a:ln>
          </p:spPr>
          <p:txBody>
            <a:bodyPr rtlCol="0" anchor="ctr"/>
            <a:lstStyle/>
            <a:p>
              <a:endParaRPr lang="de-DE"/>
            </a:p>
          </p:txBody>
        </p:sp>
        <p:sp>
          <p:nvSpPr>
            <p:cNvPr id="15" name="Freihandform: Form 12">
              <a:extLst>
                <a:ext uri="{FF2B5EF4-FFF2-40B4-BE49-F238E27FC236}">
                  <a16:creationId xmlns:a16="http://schemas.microsoft.com/office/drawing/2014/main" id="{4192B29F-90E9-1147-BE4C-8A49F661941B}"/>
                </a:ext>
              </a:extLst>
            </p:cNvPr>
            <p:cNvSpPr/>
            <p:nvPr/>
          </p:nvSpPr>
          <p:spPr>
            <a:xfrm>
              <a:off x="6410838" y="2808294"/>
              <a:ext cx="1066231" cy="1086021"/>
            </a:xfrm>
            <a:custGeom>
              <a:avLst/>
              <a:gdLst>
                <a:gd name="connsiteX0" fmla="*/ 0 w 1066231"/>
                <a:gd name="connsiteY0" fmla="*/ 1228 h 1086021"/>
                <a:gd name="connsiteX1" fmla="*/ 283955 w 1066231"/>
                <a:gd name="connsiteY1" fmla="*/ 1228 h 1086021"/>
                <a:gd name="connsiteX2" fmla="*/ 526381 w 1066231"/>
                <a:gd name="connsiteY2" fmla="*/ 790691 h 1086021"/>
                <a:gd name="connsiteX3" fmla="*/ 539381 w 1066231"/>
                <a:gd name="connsiteY3" fmla="*/ 790691 h 1086021"/>
                <a:gd name="connsiteX4" fmla="*/ 777545 w 1066231"/>
                <a:gd name="connsiteY4" fmla="*/ 0 h 1086021"/>
                <a:gd name="connsiteX5" fmla="*/ 1066232 w 1066231"/>
                <a:gd name="connsiteY5" fmla="*/ 0 h 1086021"/>
                <a:gd name="connsiteX6" fmla="*/ 675346 w 1066231"/>
                <a:gd name="connsiteY6" fmla="*/ 1086021 h 1086021"/>
                <a:gd name="connsiteX7" fmla="*/ 394821 w 1066231"/>
                <a:gd name="connsiteY7" fmla="*/ 1084866 h 1086021"/>
                <a:gd name="connsiteX8" fmla="*/ 0 w 1066231"/>
                <a:gd name="connsiteY8" fmla="*/ 1228 h 108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231" h="1086021">
                  <a:moveTo>
                    <a:pt x="0" y="1228"/>
                  </a:moveTo>
                  <a:lnTo>
                    <a:pt x="283955" y="1228"/>
                  </a:lnTo>
                  <a:lnTo>
                    <a:pt x="526381" y="790691"/>
                  </a:lnTo>
                  <a:lnTo>
                    <a:pt x="539381" y="790691"/>
                  </a:lnTo>
                  <a:lnTo>
                    <a:pt x="777545" y="0"/>
                  </a:lnTo>
                  <a:lnTo>
                    <a:pt x="1066232" y="0"/>
                  </a:lnTo>
                  <a:lnTo>
                    <a:pt x="675346" y="1086021"/>
                  </a:lnTo>
                  <a:lnTo>
                    <a:pt x="394821" y="1084866"/>
                  </a:lnTo>
                  <a:lnTo>
                    <a:pt x="0" y="1228"/>
                  </a:lnTo>
                  <a:close/>
                </a:path>
              </a:pathLst>
            </a:custGeom>
            <a:solidFill>
              <a:schemeClr val="bg1"/>
            </a:solidFill>
            <a:ln w="0" cap="flat">
              <a:noFill/>
              <a:prstDash val="solid"/>
              <a:miter/>
            </a:ln>
          </p:spPr>
          <p:txBody>
            <a:bodyPr rtlCol="0" anchor="ctr"/>
            <a:lstStyle/>
            <a:p>
              <a:endParaRPr lang="de-DE"/>
            </a:p>
          </p:txBody>
        </p:sp>
        <p:sp>
          <p:nvSpPr>
            <p:cNvPr id="16" name="Freihandform: Form 13">
              <a:extLst>
                <a:ext uri="{FF2B5EF4-FFF2-40B4-BE49-F238E27FC236}">
                  <a16:creationId xmlns:a16="http://schemas.microsoft.com/office/drawing/2014/main" id="{7C08D0D4-6CF2-0CDC-5756-E2725FBA433E}"/>
                </a:ext>
              </a:extLst>
            </p:cNvPr>
            <p:cNvSpPr/>
            <p:nvPr/>
          </p:nvSpPr>
          <p:spPr>
            <a:xfrm>
              <a:off x="3393430" y="2257682"/>
              <a:ext cx="851865" cy="1636633"/>
            </a:xfrm>
            <a:custGeom>
              <a:avLst/>
              <a:gdLst>
                <a:gd name="connsiteX0" fmla="*/ 561374 w 851865"/>
                <a:gd name="connsiteY0" fmla="*/ 396700 h 1636633"/>
                <a:gd name="connsiteX1" fmla="*/ 717454 w 851865"/>
                <a:gd name="connsiteY1" fmla="*/ 227619 h 1636633"/>
                <a:gd name="connsiteX2" fmla="*/ 851866 w 851865"/>
                <a:gd name="connsiteY2" fmla="*/ 247120 h 1636633"/>
                <a:gd name="connsiteX3" fmla="*/ 851866 w 851865"/>
                <a:gd name="connsiteY3" fmla="*/ 26001 h 1636633"/>
                <a:gd name="connsiteX4" fmla="*/ 648117 w 851865"/>
                <a:gd name="connsiteY4" fmla="*/ 0 h 1636633"/>
                <a:gd name="connsiteX5" fmla="*/ 277419 w 851865"/>
                <a:gd name="connsiteY5" fmla="*/ 381496 h 1636633"/>
                <a:gd name="connsiteX6" fmla="*/ 277419 w 851865"/>
                <a:gd name="connsiteY6" fmla="*/ 550576 h 1636633"/>
                <a:gd name="connsiteX7" fmla="*/ 85226 w 851865"/>
                <a:gd name="connsiteY7" fmla="*/ 550576 h 1636633"/>
                <a:gd name="connsiteX8" fmla="*/ 0 w 851865"/>
                <a:gd name="connsiteY8" fmla="*/ 784696 h 1636633"/>
                <a:gd name="connsiteX9" fmla="*/ 277419 w 851865"/>
                <a:gd name="connsiteY9" fmla="*/ 784696 h 1636633"/>
                <a:gd name="connsiteX10" fmla="*/ 277419 w 851865"/>
                <a:gd name="connsiteY10" fmla="*/ 1636634 h 1636633"/>
                <a:gd name="connsiteX11" fmla="*/ 561410 w 851865"/>
                <a:gd name="connsiteY11" fmla="*/ 1636634 h 1636633"/>
                <a:gd name="connsiteX12" fmla="*/ 561410 w 851865"/>
                <a:gd name="connsiteY12" fmla="*/ 767831 h 1636633"/>
                <a:gd name="connsiteX13" fmla="*/ 552743 w 851865"/>
                <a:gd name="connsiteY13" fmla="*/ 784732 h 1636633"/>
                <a:gd name="connsiteX14" fmla="*/ 822650 w 851865"/>
                <a:gd name="connsiteY14" fmla="*/ 784732 h 1636633"/>
                <a:gd name="connsiteX15" fmla="*/ 822650 w 851865"/>
                <a:gd name="connsiteY15" fmla="*/ 550612 h 1636633"/>
                <a:gd name="connsiteX16" fmla="*/ 552743 w 851865"/>
                <a:gd name="connsiteY16" fmla="*/ 550612 h 1636633"/>
                <a:gd name="connsiteX17" fmla="*/ 561410 w 851865"/>
                <a:gd name="connsiteY17" fmla="*/ 585281 h 1636633"/>
                <a:gd name="connsiteX18" fmla="*/ 561410 w 851865"/>
                <a:gd name="connsiteY18" fmla="*/ 396700 h 163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51865" h="1636633">
                  <a:moveTo>
                    <a:pt x="561374" y="396700"/>
                  </a:moveTo>
                  <a:cubicBezTo>
                    <a:pt x="561374" y="273157"/>
                    <a:pt x="602543" y="227619"/>
                    <a:pt x="717454" y="227619"/>
                  </a:cubicBezTo>
                  <a:cubicBezTo>
                    <a:pt x="769492" y="227619"/>
                    <a:pt x="814995" y="236286"/>
                    <a:pt x="851866" y="247120"/>
                  </a:cubicBezTo>
                  <a:lnTo>
                    <a:pt x="851866" y="26001"/>
                  </a:lnTo>
                  <a:cubicBezTo>
                    <a:pt x="810697" y="15167"/>
                    <a:pt x="758658" y="0"/>
                    <a:pt x="648117" y="0"/>
                  </a:cubicBezTo>
                  <a:cubicBezTo>
                    <a:pt x="403164" y="0"/>
                    <a:pt x="277419" y="145246"/>
                    <a:pt x="277419" y="381496"/>
                  </a:cubicBezTo>
                  <a:lnTo>
                    <a:pt x="277419" y="550576"/>
                  </a:lnTo>
                  <a:lnTo>
                    <a:pt x="85226" y="550576"/>
                  </a:lnTo>
                  <a:lnTo>
                    <a:pt x="0" y="784696"/>
                  </a:lnTo>
                  <a:lnTo>
                    <a:pt x="277419" y="784696"/>
                  </a:lnTo>
                  <a:lnTo>
                    <a:pt x="277419" y="1636634"/>
                  </a:lnTo>
                  <a:lnTo>
                    <a:pt x="561410" y="1636634"/>
                  </a:lnTo>
                  <a:lnTo>
                    <a:pt x="561410" y="767831"/>
                  </a:lnTo>
                  <a:lnTo>
                    <a:pt x="552743" y="784732"/>
                  </a:lnTo>
                  <a:lnTo>
                    <a:pt x="822650" y="784732"/>
                  </a:lnTo>
                  <a:lnTo>
                    <a:pt x="822650" y="550612"/>
                  </a:lnTo>
                  <a:lnTo>
                    <a:pt x="552743" y="550612"/>
                  </a:lnTo>
                  <a:lnTo>
                    <a:pt x="561410" y="585281"/>
                  </a:lnTo>
                  <a:lnTo>
                    <a:pt x="561410" y="396700"/>
                  </a:lnTo>
                  <a:close/>
                </a:path>
              </a:pathLst>
            </a:custGeom>
            <a:solidFill>
              <a:schemeClr val="bg1"/>
            </a:solidFill>
            <a:ln w="0" cap="flat">
              <a:noFill/>
              <a:prstDash val="solid"/>
              <a:miter/>
            </a:ln>
          </p:spPr>
          <p:txBody>
            <a:bodyPr rtlCol="0" anchor="ctr"/>
            <a:lstStyle/>
            <a:p>
              <a:endParaRPr lang="de-DE"/>
            </a:p>
          </p:txBody>
        </p:sp>
        <p:sp>
          <p:nvSpPr>
            <p:cNvPr id="17" name="Freihandform: Form 14">
              <a:extLst>
                <a:ext uri="{FF2B5EF4-FFF2-40B4-BE49-F238E27FC236}">
                  <a16:creationId xmlns:a16="http://schemas.microsoft.com/office/drawing/2014/main" id="{37F8B71D-D39B-FBDD-9893-62F9DAA6AC16}"/>
                </a:ext>
              </a:extLst>
            </p:cNvPr>
            <p:cNvSpPr/>
            <p:nvPr/>
          </p:nvSpPr>
          <p:spPr>
            <a:xfrm>
              <a:off x="5437019" y="2809522"/>
              <a:ext cx="840273" cy="1083529"/>
            </a:xfrm>
            <a:custGeom>
              <a:avLst/>
              <a:gdLst>
                <a:gd name="connsiteX0" fmla="*/ 826190 w 840273"/>
                <a:gd name="connsiteY0" fmla="*/ 2492 h 1083529"/>
                <a:gd name="connsiteX1" fmla="*/ 462100 w 840273"/>
                <a:gd name="connsiteY1" fmla="*/ 341700 h 1083529"/>
                <a:gd name="connsiteX2" fmla="*/ 453108 w 840273"/>
                <a:gd name="connsiteY2" fmla="*/ 341772 h 1083529"/>
                <a:gd name="connsiteX3" fmla="*/ 464158 w 840273"/>
                <a:gd name="connsiteY3" fmla="*/ 154780 h 1083529"/>
                <a:gd name="connsiteX4" fmla="*/ 463870 w 840273"/>
                <a:gd name="connsiteY4" fmla="*/ 0 h 1083529"/>
                <a:gd name="connsiteX5" fmla="*/ 82410 w 840273"/>
                <a:gd name="connsiteY5" fmla="*/ 0 h 1083529"/>
                <a:gd name="connsiteX6" fmla="*/ 0 w 840273"/>
                <a:gd name="connsiteY6" fmla="*/ 224875 h 1083529"/>
                <a:gd name="connsiteX7" fmla="*/ 212849 w 840273"/>
                <a:gd name="connsiteY7" fmla="*/ 224875 h 1083529"/>
                <a:gd name="connsiteX8" fmla="*/ 212849 w 840273"/>
                <a:gd name="connsiteY8" fmla="*/ 1083530 h 1083529"/>
                <a:gd name="connsiteX9" fmla="*/ 488535 w 840273"/>
                <a:gd name="connsiteY9" fmla="*/ 1083530 h 1083529"/>
                <a:gd name="connsiteX10" fmla="*/ 488535 w 840273"/>
                <a:gd name="connsiteY10" fmla="*/ 684266 h 1083529"/>
                <a:gd name="connsiteX11" fmla="*/ 760970 w 840273"/>
                <a:gd name="connsiteY11" fmla="*/ 332708 h 1083529"/>
                <a:gd name="connsiteX12" fmla="*/ 840274 w 840273"/>
                <a:gd name="connsiteY12" fmla="*/ 332708 h 1083529"/>
                <a:gd name="connsiteX13" fmla="*/ 840274 w 840273"/>
                <a:gd name="connsiteY13" fmla="*/ 2456 h 1083529"/>
                <a:gd name="connsiteX14" fmla="*/ 826153 w 840273"/>
                <a:gd name="connsiteY14" fmla="*/ 2456 h 108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0273" h="1083529">
                  <a:moveTo>
                    <a:pt x="826190" y="2492"/>
                  </a:moveTo>
                  <a:cubicBezTo>
                    <a:pt x="640786" y="2492"/>
                    <a:pt x="490918" y="119786"/>
                    <a:pt x="462100" y="341700"/>
                  </a:cubicBezTo>
                  <a:lnTo>
                    <a:pt x="453108" y="341772"/>
                  </a:lnTo>
                  <a:lnTo>
                    <a:pt x="464158" y="154780"/>
                  </a:lnTo>
                  <a:lnTo>
                    <a:pt x="463870" y="0"/>
                  </a:lnTo>
                  <a:lnTo>
                    <a:pt x="82410" y="0"/>
                  </a:lnTo>
                  <a:lnTo>
                    <a:pt x="0" y="224875"/>
                  </a:lnTo>
                  <a:lnTo>
                    <a:pt x="212849" y="224875"/>
                  </a:lnTo>
                  <a:lnTo>
                    <a:pt x="212849" y="1083530"/>
                  </a:lnTo>
                  <a:lnTo>
                    <a:pt x="488535" y="1083530"/>
                  </a:lnTo>
                  <a:lnTo>
                    <a:pt x="488535" y="684266"/>
                  </a:lnTo>
                  <a:cubicBezTo>
                    <a:pt x="488535" y="440432"/>
                    <a:pt x="517894" y="332708"/>
                    <a:pt x="760970" y="332708"/>
                  </a:cubicBezTo>
                  <a:lnTo>
                    <a:pt x="840274" y="332708"/>
                  </a:lnTo>
                  <a:lnTo>
                    <a:pt x="840274" y="2456"/>
                  </a:lnTo>
                  <a:lnTo>
                    <a:pt x="826153" y="2456"/>
                  </a:lnTo>
                  <a:close/>
                </a:path>
              </a:pathLst>
            </a:custGeom>
            <a:solidFill>
              <a:schemeClr val="bg1"/>
            </a:solidFill>
            <a:ln w="0" cap="flat">
              <a:noFill/>
              <a:prstDash val="solid"/>
              <a:miter/>
            </a:ln>
          </p:spPr>
          <p:txBody>
            <a:bodyPr rtlCol="0" anchor="ctr"/>
            <a:lstStyle/>
            <a:p>
              <a:endParaRPr lang="de-DE"/>
            </a:p>
          </p:txBody>
        </p:sp>
        <p:sp>
          <p:nvSpPr>
            <p:cNvPr id="18" name="Freihandform: Form 15">
              <a:extLst>
                <a:ext uri="{FF2B5EF4-FFF2-40B4-BE49-F238E27FC236}">
                  <a16:creationId xmlns:a16="http://schemas.microsoft.com/office/drawing/2014/main" id="{25380161-A42A-93AD-3180-41F38B80D37C}"/>
                </a:ext>
              </a:extLst>
            </p:cNvPr>
            <p:cNvSpPr/>
            <p:nvPr/>
          </p:nvSpPr>
          <p:spPr>
            <a:xfrm>
              <a:off x="7188817" y="4190765"/>
              <a:ext cx="848471" cy="1094074"/>
            </a:xfrm>
            <a:custGeom>
              <a:avLst/>
              <a:gdLst>
                <a:gd name="connsiteX0" fmla="*/ 834171 w 848471"/>
                <a:gd name="connsiteY0" fmla="*/ 2528 h 1094074"/>
                <a:gd name="connsiteX1" fmla="*/ 466542 w 848471"/>
                <a:gd name="connsiteY1" fmla="*/ 345022 h 1094074"/>
                <a:gd name="connsiteX2" fmla="*/ 457478 w 848471"/>
                <a:gd name="connsiteY2" fmla="*/ 345094 h 1094074"/>
                <a:gd name="connsiteX3" fmla="*/ 468636 w 848471"/>
                <a:gd name="connsiteY3" fmla="*/ 156296 h 1094074"/>
                <a:gd name="connsiteX4" fmla="*/ 468348 w 848471"/>
                <a:gd name="connsiteY4" fmla="*/ 0 h 1094074"/>
                <a:gd name="connsiteX5" fmla="*/ 83204 w 848471"/>
                <a:gd name="connsiteY5" fmla="*/ 0 h 1094074"/>
                <a:gd name="connsiteX6" fmla="*/ 0 w 848471"/>
                <a:gd name="connsiteY6" fmla="*/ 227078 h 1094074"/>
                <a:gd name="connsiteX7" fmla="*/ 214944 w 848471"/>
                <a:gd name="connsiteY7" fmla="*/ 227078 h 1094074"/>
                <a:gd name="connsiteX8" fmla="*/ 214944 w 848471"/>
                <a:gd name="connsiteY8" fmla="*/ 1094075 h 1094074"/>
                <a:gd name="connsiteX9" fmla="*/ 493302 w 848471"/>
                <a:gd name="connsiteY9" fmla="*/ 1094075 h 1094074"/>
                <a:gd name="connsiteX10" fmla="*/ 493302 w 848471"/>
                <a:gd name="connsiteY10" fmla="*/ 690911 h 1094074"/>
                <a:gd name="connsiteX11" fmla="*/ 768409 w 848471"/>
                <a:gd name="connsiteY11" fmla="*/ 335958 h 1094074"/>
                <a:gd name="connsiteX12" fmla="*/ 848471 w 848471"/>
                <a:gd name="connsiteY12" fmla="*/ 335958 h 1094074"/>
                <a:gd name="connsiteX13" fmla="*/ 848471 w 848471"/>
                <a:gd name="connsiteY13" fmla="*/ 2528 h 1094074"/>
                <a:gd name="connsiteX14" fmla="*/ 834207 w 848471"/>
                <a:gd name="connsiteY14" fmla="*/ 2528 h 109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8471" h="1094074">
                  <a:moveTo>
                    <a:pt x="834171" y="2528"/>
                  </a:moveTo>
                  <a:cubicBezTo>
                    <a:pt x="646962" y="2528"/>
                    <a:pt x="495649" y="120942"/>
                    <a:pt x="466542" y="345022"/>
                  </a:cubicBezTo>
                  <a:lnTo>
                    <a:pt x="457478" y="345094"/>
                  </a:lnTo>
                  <a:lnTo>
                    <a:pt x="468636" y="156296"/>
                  </a:lnTo>
                  <a:lnTo>
                    <a:pt x="468348" y="0"/>
                  </a:lnTo>
                  <a:lnTo>
                    <a:pt x="83204" y="0"/>
                  </a:lnTo>
                  <a:lnTo>
                    <a:pt x="0" y="227078"/>
                  </a:lnTo>
                  <a:lnTo>
                    <a:pt x="214944" y="227078"/>
                  </a:lnTo>
                  <a:lnTo>
                    <a:pt x="214944" y="1094075"/>
                  </a:lnTo>
                  <a:lnTo>
                    <a:pt x="493302" y="1094075"/>
                  </a:lnTo>
                  <a:lnTo>
                    <a:pt x="493302" y="690911"/>
                  </a:lnTo>
                  <a:cubicBezTo>
                    <a:pt x="493302" y="444730"/>
                    <a:pt x="522950" y="335958"/>
                    <a:pt x="768409" y="335958"/>
                  </a:cubicBezTo>
                  <a:lnTo>
                    <a:pt x="848471" y="335958"/>
                  </a:lnTo>
                  <a:lnTo>
                    <a:pt x="848471" y="2528"/>
                  </a:lnTo>
                  <a:lnTo>
                    <a:pt x="834207" y="2528"/>
                  </a:lnTo>
                  <a:close/>
                </a:path>
              </a:pathLst>
            </a:custGeom>
            <a:solidFill>
              <a:schemeClr val="bg1"/>
            </a:solidFill>
            <a:ln w="0" cap="flat">
              <a:noFill/>
              <a:prstDash val="solid"/>
              <a:miter/>
            </a:ln>
          </p:spPr>
          <p:txBody>
            <a:bodyPr rtlCol="0" anchor="ctr"/>
            <a:lstStyle/>
            <a:p>
              <a:endParaRPr lang="de-DE"/>
            </a:p>
          </p:txBody>
        </p:sp>
        <p:sp>
          <p:nvSpPr>
            <p:cNvPr id="19" name="Freihandform: Form 16">
              <a:extLst>
                <a:ext uri="{FF2B5EF4-FFF2-40B4-BE49-F238E27FC236}">
                  <a16:creationId xmlns:a16="http://schemas.microsoft.com/office/drawing/2014/main" id="{12A27F29-4059-4234-4E62-13C50EC7B4E6}"/>
                </a:ext>
              </a:extLst>
            </p:cNvPr>
            <p:cNvSpPr/>
            <p:nvPr/>
          </p:nvSpPr>
          <p:spPr>
            <a:xfrm>
              <a:off x="7359955" y="2808294"/>
              <a:ext cx="682026" cy="1086021"/>
            </a:xfrm>
            <a:custGeom>
              <a:avLst/>
              <a:gdLst>
                <a:gd name="connsiteX0" fmla="*/ 0 w 682026"/>
                <a:gd name="connsiteY0" fmla="*/ 1086021 h 1086021"/>
                <a:gd name="connsiteX1" fmla="*/ 286772 w 682026"/>
                <a:gd name="connsiteY1" fmla="*/ 1086021 h 1086021"/>
                <a:gd name="connsiteX2" fmla="*/ 682027 w 682026"/>
                <a:gd name="connsiteY2" fmla="*/ 0 h 1086021"/>
                <a:gd name="connsiteX3" fmla="*/ 395291 w 682026"/>
                <a:gd name="connsiteY3" fmla="*/ 0 h 1086021"/>
                <a:gd name="connsiteX4" fmla="*/ 0 w 682026"/>
                <a:gd name="connsiteY4" fmla="*/ 1086021 h 108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026" h="1086021">
                  <a:moveTo>
                    <a:pt x="0" y="1086021"/>
                  </a:moveTo>
                  <a:lnTo>
                    <a:pt x="286772" y="1086021"/>
                  </a:lnTo>
                  <a:lnTo>
                    <a:pt x="682027" y="0"/>
                  </a:lnTo>
                  <a:lnTo>
                    <a:pt x="395291" y="0"/>
                  </a:lnTo>
                  <a:lnTo>
                    <a:pt x="0" y="1086021"/>
                  </a:lnTo>
                  <a:close/>
                </a:path>
              </a:pathLst>
            </a:custGeom>
            <a:solidFill>
              <a:schemeClr val="bg1"/>
            </a:solidFill>
            <a:ln w="0" cap="flat">
              <a:noFill/>
              <a:prstDash val="solid"/>
              <a:miter/>
            </a:ln>
          </p:spPr>
          <p:txBody>
            <a:bodyPr rtlCol="0" anchor="ctr"/>
            <a:lstStyle/>
            <a:p>
              <a:endParaRPr lang="de-DE"/>
            </a:p>
          </p:txBody>
        </p:sp>
        <p:sp>
          <p:nvSpPr>
            <p:cNvPr id="20" name="Freihandform: Form 17">
              <a:extLst>
                <a:ext uri="{FF2B5EF4-FFF2-40B4-BE49-F238E27FC236}">
                  <a16:creationId xmlns:a16="http://schemas.microsoft.com/office/drawing/2014/main" id="{A9238D09-27B2-8A3E-9F24-E738326F9DD0}"/>
                </a:ext>
              </a:extLst>
            </p:cNvPr>
            <p:cNvSpPr/>
            <p:nvPr/>
          </p:nvSpPr>
          <p:spPr>
            <a:xfrm>
              <a:off x="3838015" y="4167870"/>
              <a:ext cx="1029649" cy="1116969"/>
            </a:xfrm>
            <a:custGeom>
              <a:avLst/>
              <a:gdLst>
                <a:gd name="connsiteX0" fmla="*/ 671879 w 1029649"/>
                <a:gd name="connsiteY0" fmla="*/ 898668 h 1116969"/>
                <a:gd name="connsiteX1" fmla="*/ 329385 w 1029649"/>
                <a:gd name="connsiteY1" fmla="*/ 1116970 h 1116969"/>
                <a:gd name="connsiteX2" fmla="*/ 0 w 1029649"/>
                <a:gd name="connsiteY2" fmla="*/ 837601 h 1116969"/>
                <a:gd name="connsiteX3" fmla="*/ 390452 w 1029649"/>
                <a:gd name="connsiteY3" fmla="*/ 499477 h 1116969"/>
                <a:gd name="connsiteX4" fmla="*/ 669676 w 1029649"/>
                <a:gd name="connsiteY4" fmla="*/ 416598 h 1116969"/>
                <a:gd name="connsiteX5" fmla="*/ 669676 w 1029649"/>
                <a:gd name="connsiteY5" fmla="*/ 392619 h 1116969"/>
                <a:gd name="connsiteX6" fmla="*/ 484273 w 1029649"/>
                <a:gd name="connsiteY6" fmla="*/ 224658 h 1116969"/>
                <a:gd name="connsiteX7" fmla="*/ 235600 w 1029649"/>
                <a:gd name="connsiteY7" fmla="*/ 383916 h 1116969"/>
                <a:gd name="connsiteX8" fmla="*/ 8739 w 1029649"/>
                <a:gd name="connsiteY8" fmla="*/ 261746 h 1116969"/>
                <a:gd name="connsiteX9" fmla="*/ 514825 w 1029649"/>
                <a:gd name="connsiteY9" fmla="*/ 0 h 1116969"/>
                <a:gd name="connsiteX10" fmla="*/ 966379 w 1029649"/>
                <a:gd name="connsiteY10" fmla="*/ 410097 h 1116969"/>
                <a:gd name="connsiteX11" fmla="*/ 966379 w 1029649"/>
                <a:gd name="connsiteY11" fmla="*/ 763498 h 1116969"/>
                <a:gd name="connsiteX12" fmla="*/ 1029649 w 1029649"/>
                <a:gd name="connsiteY12" fmla="*/ 1114189 h 1116969"/>
                <a:gd name="connsiteX13" fmla="*/ 726446 w 1029649"/>
                <a:gd name="connsiteY13" fmla="*/ 1114189 h 1116969"/>
                <a:gd name="connsiteX14" fmla="*/ 671915 w 1029649"/>
                <a:gd name="connsiteY14" fmla="*/ 898740 h 1116969"/>
                <a:gd name="connsiteX15" fmla="*/ 677152 w 1029649"/>
                <a:gd name="connsiteY15" fmla="*/ 712615 h 1116969"/>
                <a:gd name="connsiteX16" fmla="*/ 677152 w 1029649"/>
                <a:gd name="connsiteY16" fmla="*/ 544473 h 1116969"/>
                <a:gd name="connsiteX17" fmla="*/ 677152 w 1029649"/>
                <a:gd name="connsiteY17" fmla="*/ 544473 h 1116969"/>
                <a:gd name="connsiteX18" fmla="*/ 533170 w 1029649"/>
                <a:gd name="connsiteY18" fmla="*/ 606334 h 1116969"/>
                <a:gd name="connsiteX19" fmla="*/ 308476 w 1029649"/>
                <a:gd name="connsiteY19" fmla="*/ 784588 h 1116969"/>
                <a:gd name="connsiteX20" fmla="*/ 441552 w 1029649"/>
                <a:gd name="connsiteY20" fmla="*/ 919830 h 1116969"/>
                <a:gd name="connsiteX21" fmla="*/ 677152 w 1029649"/>
                <a:gd name="connsiteY21" fmla="*/ 712615 h 111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9649" h="1116969">
                  <a:moveTo>
                    <a:pt x="671879" y="898668"/>
                  </a:moveTo>
                  <a:cubicBezTo>
                    <a:pt x="621068" y="1043155"/>
                    <a:pt x="486476" y="1116970"/>
                    <a:pt x="329385" y="1116970"/>
                  </a:cubicBezTo>
                  <a:cubicBezTo>
                    <a:pt x="119967" y="1116970"/>
                    <a:pt x="0" y="1018635"/>
                    <a:pt x="0" y="837601"/>
                  </a:cubicBezTo>
                  <a:cubicBezTo>
                    <a:pt x="0" y="630350"/>
                    <a:pt x="163591" y="545304"/>
                    <a:pt x="390452" y="499477"/>
                  </a:cubicBezTo>
                  <a:cubicBezTo>
                    <a:pt x="578058" y="460222"/>
                    <a:pt x="660937" y="440577"/>
                    <a:pt x="669676" y="416598"/>
                  </a:cubicBezTo>
                  <a:lnTo>
                    <a:pt x="669676" y="392619"/>
                  </a:lnTo>
                  <a:cubicBezTo>
                    <a:pt x="669676" y="287928"/>
                    <a:pt x="617313" y="224658"/>
                    <a:pt x="484273" y="224658"/>
                  </a:cubicBezTo>
                  <a:cubicBezTo>
                    <a:pt x="351233" y="224658"/>
                    <a:pt x="270485" y="303167"/>
                    <a:pt x="235600" y="383916"/>
                  </a:cubicBezTo>
                  <a:lnTo>
                    <a:pt x="8739" y="261746"/>
                  </a:lnTo>
                  <a:cubicBezTo>
                    <a:pt x="87285" y="100321"/>
                    <a:pt x="279224" y="0"/>
                    <a:pt x="514825" y="0"/>
                  </a:cubicBezTo>
                  <a:cubicBezTo>
                    <a:pt x="822398" y="0"/>
                    <a:pt x="966379" y="143982"/>
                    <a:pt x="966379" y="410097"/>
                  </a:cubicBezTo>
                  <a:lnTo>
                    <a:pt x="966379" y="763498"/>
                  </a:lnTo>
                  <a:cubicBezTo>
                    <a:pt x="966379" y="990358"/>
                    <a:pt x="992561" y="1083674"/>
                    <a:pt x="1029649" y="1114189"/>
                  </a:cubicBezTo>
                  <a:lnTo>
                    <a:pt x="726446" y="1114189"/>
                  </a:lnTo>
                  <a:cubicBezTo>
                    <a:pt x="700264" y="1090210"/>
                    <a:pt x="678452" y="1023077"/>
                    <a:pt x="671915" y="898740"/>
                  </a:cubicBezTo>
                  <a:close/>
                  <a:moveTo>
                    <a:pt x="677152" y="712615"/>
                  </a:moveTo>
                  <a:lnTo>
                    <a:pt x="677152" y="544473"/>
                  </a:lnTo>
                  <a:lnTo>
                    <a:pt x="677152" y="544473"/>
                  </a:lnTo>
                  <a:cubicBezTo>
                    <a:pt x="647575" y="571811"/>
                    <a:pt x="611715" y="582356"/>
                    <a:pt x="533170" y="606334"/>
                  </a:cubicBezTo>
                  <a:cubicBezTo>
                    <a:pt x="384855" y="647792"/>
                    <a:pt x="308476" y="686433"/>
                    <a:pt x="308476" y="784588"/>
                  </a:cubicBezTo>
                  <a:cubicBezTo>
                    <a:pt x="308476" y="871836"/>
                    <a:pt x="369543" y="919830"/>
                    <a:pt x="441552" y="919830"/>
                  </a:cubicBezTo>
                  <a:cubicBezTo>
                    <a:pt x="550612" y="919830"/>
                    <a:pt x="655340" y="839118"/>
                    <a:pt x="677152" y="712615"/>
                  </a:cubicBezTo>
                  <a:close/>
                </a:path>
              </a:pathLst>
            </a:custGeom>
            <a:solidFill>
              <a:schemeClr val="bg1"/>
            </a:solidFill>
            <a:ln w="0" cap="flat">
              <a:noFill/>
              <a:prstDash val="solid"/>
              <a:miter/>
            </a:ln>
          </p:spPr>
          <p:txBody>
            <a:bodyPr rtlCol="0" anchor="ctr"/>
            <a:lstStyle/>
            <a:p>
              <a:endParaRPr lang="de-DE"/>
            </a:p>
          </p:txBody>
        </p:sp>
        <p:sp>
          <p:nvSpPr>
            <p:cNvPr id="21" name="Freihandform: Form 18">
              <a:extLst>
                <a:ext uri="{FF2B5EF4-FFF2-40B4-BE49-F238E27FC236}">
                  <a16:creationId xmlns:a16="http://schemas.microsoft.com/office/drawing/2014/main" id="{190DF2CA-82E5-C2D5-93B9-AEEABEDEACE7}"/>
                </a:ext>
              </a:extLst>
            </p:cNvPr>
            <p:cNvSpPr/>
            <p:nvPr/>
          </p:nvSpPr>
          <p:spPr>
            <a:xfrm>
              <a:off x="8099474" y="4191379"/>
              <a:ext cx="870463" cy="1100177"/>
            </a:xfrm>
            <a:custGeom>
              <a:avLst/>
              <a:gdLst>
                <a:gd name="connsiteX0" fmla="*/ 0 w 870463"/>
                <a:gd name="connsiteY0" fmla="*/ 889387 h 1100177"/>
                <a:gd name="connsiteX1" fmla="*/ 172836 w 870463"/>
                <a:gd name="connsiteY1" fmla="*/ 741866 h 1100177"/>
                <a:gd name="connsiteX2" fmla="*/ 434185 w 870463"/>
                <a:gd name="connsiteY2" fmla="*/ 893612 h 1100177"/>
                <a:gd name="connsiteX3" fmla="*/ 573291 w 870463"/>
                <a:gd name="connsiteY3" fmla="*/ 796649 h 1100177"/>
                <a:gd name="connsiteX4" fmla="*/ 305623 w 870463"/>
                <a:gd name="connsiteY4" fmla="*/ 621719 h 1100177"/>
                <a:gd name="connsiteX5" fmla="*/ 40049 w 870463"/>
                <a:gd name="connsiteY5" fmla="*/ 316132 h 1100177"/>
                <a:gd name="connsiteX6" fmla="*/ 459464 w 870463"/>
                <a:gd name="connsiteY6" fmla="*/ 0 h 1100177"/>
                <a:gd name="connsiteX7" fmla="*/ 859919 w 870463"/>
                <a:gd name="connsiteY7" fmla="*/ 181250 h 1100177"/>
                <a:gd name="connsiteX8" fmla="*/ 684988 w 870463"/>
                <a:gd name="connsiteY8" fmla="*/ 332996 h 1100177"/>
                <a:gd name="connsiteX9" fmla="*/ 472103 w 870463"/>
                <a:gd name="connsiteY9" fmla="*/ 202340 h 1100177"/>
                <a:gd name="connsiteX10" fmla="*/ 335127 w 870463"/>
                <a:gd name="connsiteY10" fmla="*/ 299303 h 1100177"/>
                <a:gd name="connsiteX11" fmla="*/ 577517 w 870463"/>
                <a:gd name="connsiteY11" fmla="*/ 463689 h 1100177"/>
                <a:gd name="connsiteX12" fmla="*/ 870464 w 870463"/>
                <a:gd name="connsiteY12" fmla="*/ 784046 h 1100177"/>
                <a:gd name="connsiteX13" fmla="*/ 438410 w 870463"/>
                <a:gd name="connsiteY13" fmla="*/ 1100177 h 1100177"/>
                <a:gd name="connsiteX14" fmla="*/ 0 w 870463"/>
                <a:gd name="connsiteY14" fmla="*/ 889423 h 110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463" h="1100177">
                  <a:moveTo>
                    <a:pt x="0" y="889387"/>
                  </a:moveTo>
                  <a:lnTo>
                    <a:pt x="172836" y="741866"/>
                  </a:lnTo>
                  <a:cubicBezTo>
                    <a:pt x="233975" y="836698"/>
                    <a:pt x="322488" y="893612"/>
                    <a:pt x="434185" y="893612"/>
                  </a:cubicBezTo>
                  <a:cubicBezTo>
                    <a:pt x="512152" y="893612"/>
                    <a:pt x="573291" y="859883"/>
                    <a:pt x="573291" y="796649"/>
                  </a:cubicBezTo>
                  <a:cubicBezTo>
                    <a:pt x="573291" y="712362"/>
                    <a:pt x="463689" y="676502"/>
                    <a:pt x="305623" y="621719"/>
                  </a:cubicBezTo>
                  <a:cubicBezTo>
                    <a:pt x="170742" y="573255"/>
                    <a:pt x="40049" y="493157"/>
                    <a:pt x="40049" y="316132"/>
                  </a:cubicBezTo>
                  <a:cubicBezTo>
                    <a:pt x="40049" y="139106"/>
                    <a:pt x="196021" y="0"/>
                    <a:pt x="459464" y="0"/>
                  </a:cubicBezTo>
                  <a:cubicBezTo>
                    <a:pt x="666029" y="0"/>
                    <a:pt x="781915" y="75873"/>
                    <a:pt x="859919" y="181250"/>
                  </a:cubicBezTo>
                  <a:lnTo>
                    <a:pt x="684988" y="332996"/>
                  </a:lnTo>
                  <a:cubicBezTo>
                    <a:pt x="657579" y="280308"/>
                    <a:pt x="588025" y="202340"/>
                    <a:pt x="472103" y="202340"/>
                  </a:cubicBezTo>
                  <a:cubicBezTo>
                    <a:pt x="387816" y="202340"/>
                    <a:pt x="335127" y="244484"/>
                    <a:pt x="335127" y="299303"/>
                  </a:cubicBezTo>
                  <a:cubicBezTo>
                    <a:pt x="335127" y="383627"/>
                    <a:pt x="446824" y="417320"/>
                    <a:pt x="577517" y="463689"/>
                  </a:cubicBezTo>
                  <a:cubicBezTo>
                    <a:pt x="727168" y="516377"/>
                    <a:pt x="870464" y="585931"/>
                    <a:pt x="870464" y="784046"/>
                  </a:cubicBezTo>
                  <a:cubicBezTo>
                    <a:pt x="870464" y="982161"/>
                    <a:pt x="703948" y="1100177"/>
                    <a:pt x="438410" y="1100177"/>
                  </a:cubicBezTo>
                  <a:cubicBezTo>
                    <a:pt x="257159" y="1100177"/>
                    <a:pt x="84323" y="1028530"/>
                    <a:pt x="0" y="889423"/>
                  </a:cubicBezTo>
                  <a:close/>
                </a:path>
              </a:pathLst>
            </a:custGeom>
            <a:solidFill>
              <a:schemeClr val="bg1"/>
            </a:solidFill>
            <a:ln w="0" cap="flat">
              <a:noFill/>
              <a:prstDash val="solid"/>
              <a:miter/>
            </a:ln>
          </p:spPr>
          <p:txBody>
            <a:bodyPr rtlCol="0" anchor="ctr"/>
            <a:lstStyle/>
            <a:p>
              <a:endParaRPr lang="de-DE"/>
            </a:p>
          </p:txBody>
        </p:sp>
        <p:sp>
          <p:nvSpPr>
            <p:cNvPr id="22" name="Freihandform: Form 19">
              <a:extLst>
                <a:ext uri="{FF2B5EF4-FFF2-40B4-BE49-F238E27FC236}">
                  <a16:creationId xmlns:a16="http://schemas.microsoft.com/office/drawing/2014/main" id="{0EDB9536-7013-65BD-B229-5677BD39DEDD}"/>
                </a:ext>
              </a:extLst>
            </p:cNvPr>
            <p:cNvSpPr/>
            <p:nvPr/>
          </p:nvSpPr>
          <p:spPr>
            <a:xfrm>
              <a:off x="8099474" y="2807536"/>
              <a:ext cx="870463" cy="1100177"/>
            </a:xfrm>
            <a:custGeom>
              <a:avLst/>
              <a:gdLst>
                <a:gd name="connsiteX0" fmla="*/ 0 w 870463"/>
                <a:gd name="connsiteY0" fmla="*/ 889387 h 1100177"/>
                <a:gd name="connsiteX1" fmla="*/ 172836 w 870463"/>
                <a:gd name="connsiteY1" fmla="*/ 741866 h 1100177"/>
                <a:gd name="connsiteX2" fmla="*/ 434185 w 870463"/>
                <a:gd name="connsiteY2" fmla="*/ 893612 h 1100177"/>
                <a:gd name="connsiteX3" fmla="*/ 573291 w 870463"/>
                <a:gd name="connsiteY3" fmla="*/ 796649 h 1100177"/>
                <a:gd name="connsiteX4" fmla="*/ 305623 w 870463"/>
                <a:gd name="connsiteY4" fmla="*/ 621719 h 1100177"/>
                <a:gd name="connsiteX5" fmla="*/ 40049 w 870463"/>
                <a:gd name="connsiteY5" fmla="*/ 316132 h 1100177"/>
                <a:gd name="connsiteX6" fmla="*/ 459464 w 870463"/>
                <a:gd name="connsiteY6" fmla="*/ 0 h 1100177"/>
                <a:gd name="connsiteX7" fmla="*/ 859919 w 870463"/>
                <a:gd name="connsiteY7" fmla="*/ 181250 h 1100177"/>
                <a:gd name="connsiteX8" fmla="*/ 684988 w 870463"/>
                <a:gd name="connsiteY8" fmla="*/ 332996 h 1100177"/>
                <a:gd name="connsiteX9" fmla="*/ 472103 w 870463"/>
                <a:gd name="connsiteY9" fmla="*/ 202340 h 1100177"/>
                <a:gd name="connsiteX10" fmla="*/ 335127 w 870463"/>
                <a:gd name="connsiteY10" fmla="*/ 299303 h 1100177"/>
                <a:gd name="connsiteX11" fmla="*/ 577517 w 870463"/>
                <a:gd name="connsiteY11" fmla="*/ 463689 h 1100177"/>
                <a:gd name="connsiteX12" fmla="*/ 870464 w 870463"/>
                <a:gd name="connsiteY12" fmla="*/ 784046 h 1100177"/>
                <a:gd name="connsiteX13" fmla="*/ 438410 w 870463"/>
                <a:gd name="connsiteY13" fmla="*/ 1100178 h 1100177"/>
                <a:gd name="connsiteX14" fmla="*/ 0 w 870463"/>
                <a:gd name="connsiteY14" fmla="*/ 889423 h 110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463" h="1100177">
                  <a:moveTo>
                    <a:pt x="0" y="889387"/>
                  </a:moveTo>
                  <a:lnTo>
                    <a:pt x="172836" y="741866"/>
                  </a:lnTo>
                  <a:cubicBezTo>
                    <a:pt x="233975" y="836698"/>
                    <a:pt x="322488" y="893612"/>
                    <a:pt x="434185" y="893612"/>
                  </a:cubicBezTo>
                  <a:cubicBezTo>
                    <a:pt x="512152" y="893612"/>
                    <a:pt x="573291" y="859883"/>
                    <a:pt x="573291" y="796649"/>
                  </a:cubicBezTo>
                  <a:cubicBezTo>
                    <a:pt x="573291" y="712362"/>
                    <a:pt x="463689" y="676502"/>
                    <a:pt x="305623" y="621719"/>
                  </a:cubicBezTo>
                  <a:cubicBezTo>
                    <a:pt x="170742" y="573255"/>
                    <a:pt x="40049" y="493157"/>
                    <a:pt x="40049" y="316132"/>
                  </a:cubicBezTo>
                  <a:cubicBezTo>
                    <a:pt x="40049" y="139107"/>
                    <a:pt x="196021" y="0"/>
                    <a:pt x="459464" y="0"/>
                  </a:cubicBezTo>
                  <a:cubicBezTo>
                    <a:pt x="666029" y="0"/>
                    <a:pt x="781915" y="75873"/>
                    <a:pt x="859919" y="181250"/>
                  </a:cubicBezTo>
                  <a:lnTo>
                    <a:pt x="684988" y="332996"/>
                  </a:lnTo>
                  <a:cubicBezTo>
                    <a:pt x="657579" y="280308"/>
                    <a:pt x="588025" y="202340"/>
                    <a:pt x="472103" y="202340"/>
                  </a:cubicBezTo>
                  <a:cubicBezTo>
                    <a:pt x="387816" y="202340"/>
                    <a:pt x="335127" y="244484"/>
                    <a:pt x="335127" y="299303"/>
                  </a:cubicBezTo>
                  <a:cubicBezTo>
                    <a:pt x="335127" y="383627"/>
                    <a:pt x="446824" y="417320"/>
                    <a:pt x="577517" y="463689"/>
                  </a:cubicBezTo>
                  <a:cubicBezTo>
                    <a:pt x="727168" y="516377"/>
                    <a:pt x="870464" y="585931"/>
                    <a:pt x="870464" y="784046"/>
                  </a:cubicBezTo>
                  <a:cubicBezTo>
                    <a:pt x="870464" y="982161"/>
                    <a:pt x="703948" y="1100178"/>
                    <a:pt x="438410" y="1100178"/>
                  </a:cubicBezTo>
                  <a:cubicBezTo>
                    <a:pt x="257159" y="1100178"/>
                    <a:pt x="84323" y="1028530"/>
                    <a:pt x="0" y="889423"/>
                  </a:cubicBezTo>
                  <a:close/>
                </a:path>
              </a:pathLst>
            </a:custGeom>
            <a:solidFill>
              <a:schemeClr val="bg1"/>
            </a:solidFill>
            <a:ln w="0" cap="flat">
              <a:noFill/>
              <a:prstDash val="solid"/>
              <a:miter/>
            </a:ln>
          </p:spPr>
          <p:txBody>
            <a:bodyPr rtlCol="0" anchor="ctr"/>
            <a:lstStyle/>
            <a:p>
              <a:endParaRPr lang="de-DE"/>
            </a:p>
          </p:txBody>
        </p:sp>
      </p:grpSp>
    </p:spTree>
    <p:extLst>
      <p:ext uri="{BB962C8B-B14F-4D97-AF65-F5344CB8AC3E}">
        <p14:creationId xmlns:p14="http://schemas.microsoft.com/office/powerpoint/2010/main" val="467547338"/>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orient="horz" pos="417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Jenom nadpi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6AF8A-8016-BCC9-12B5-1D618C6DBF9E}"/>
              </a:ext>
            </a:extLst>
          </p:cNvPr>
          <p:cNvSpPr>
            <a:spLocks noGrp="1"/>
          </p:cNvSpPr>
          <p:nvPr>
            <p:ph type="title" hasCustomPrompt="1"/>
          </p:nvPr>
        </p:nvSpPr>
        <p:spPr>
          <a:xfrm>
            <a:off x="306000" y="306000"/>
            <a:ext cx="5648400" cy="360000"/>
          </a:xfrm>
        </p:spPr>
        <p:txBody>
          <a:bodyPr anchor="ctr"/>
          <a:lstStyle>
            <a:lvl1pPr>
              <a:defRPr/>
            </a:lvl1pPr>
          </a:lstStyle>
          <a:p>
            <a:r>
              <a:rPr lang="en-US" dirty="0"/>
              <a:t>Title</a:t>
            </a:r>
            <a:endParaRPr lang="en-GB" dirty="0"/>
          </a:p>
        </p:txBody>
      </p:sp>
      <p:sp>
        <p:nvSpPr>
          <p:cNvPr id="3" name="Date Placeholder 2">
            <a:extLst>
              <a:ext uri="{FF2B5EF4-FFF2-40B4-BE49-F238E27FC236}">
                <a16:creationId xmlns:a16="http://schemas.microsoft.com/office/drawing/2014/main" id="{E557783F-3B5D-FBBC-3B86-107F7D8E6E2B}"/>
              </a:ext>
            </a:extLst>
          </p:cNvPr>
          <p:cNvSpPr>
            <a:spLocks noGrp="1"/>
          </p:cNvSpPr>
          <p:nvPr>
            <p:ph type="dt" sz="half" idx="10"/>
          </p:nvPr>
        </p:nvSpPr>
        <p:spPr>
          <a:xfrm>
            <a:off x="6387315" y="6465600"/>
            <a:ext cx="2743200" cy="270000"/>
          </a:xfrm>
        </p:spPr>
        <p:txBody>
          <a:bodyPr lIns="0" tIns="0" rIns="0" bIns="0"/>
          <a:lstStyle/>
          <a:p>
            <a:endParaRPr lang="en-GB" dirty="0"/>
          </a:p>
        </p:txBody>
      </p:sp>
      <p:sp>
        <p:nvSpPr>
          <p:cNvPr id="4" name="Footer Placeholder 3">
            <a:extLst>
              <a:ext uri="{FF2B5EF4-FFF2-40B4-BE49-F238E27FC236}">
                <a16:creationId xmlns:a16="http://schemas.microsoft.com/office/drawing/2014/main" id="{6DFEF2F1-42E8-46F7-31D5-40F93D392414}"/>
              </a:ext>
            </a:extLst>
          </p:cNvPr>
          <p:cNvSpPr>
            <a:spLocks noGrp="1"/>
          </p:cNvSpPr>
          <p:nvPr>
            <p:ph type="ftr" sz="quarter" idx="11"/>
          </p:nvPr>
        </p:nvSpPr>
        <p:spPr>
          <a:xfrm>
            <a:off x="2261472" y="6465600"/>
            <a:ext cx="4114800" cy="270000"/>
          </a:xfrm>
        </p:spPr>
        <p:txBody>
          <a:bodyPr lIns="0" tIns="0" rIns="0" bIns="0"/>
          <a:lstStyle/>
          <a:p>
            <a:r>
              <a:rPr lang="en-GB"/>
              <a:t>Digitalization in Forvis Mazars</a:t>
            </a:r>
            <a:endParaRPr lang="en-GB" dirty="0"/>
          </a:p>
        </p:txBody>
      </p:sp>
      <p:sp>
        <p:nvSpPr>
          <p:cNvPr id="5" name="Slide Number Placeholder 4">
            <a:extLst>
              <a:ext uri="{FF2B5EF4-FFF2-40B4-BE49-F238E27FC236}">
                <a16:creationId xmlns:a16="http://schemas.microsoft.com/office/drawing/2014/main" id="{8FE9ECC4-62F2-CD50-B09C-2AA803749042}"/>
              </a:ext>
            </a:extLst>
          </p:cNvPr>
          <p:cNvSpPr>
            <a:spLocks noGrp="1"/>
          </p:cNvSpPr>
          <p:nvPr>
            <p:ph type="sldNum" sz="quarter" idx="12"/>
          </p:nvPr>
        </p:nvSpPr>
        <p:spPr>
          <a:xfrm>
            <a:off x="304800" y="6465600"/>
            <a:ext cx="1945629" cy="270000"/>
          </a:xfrm>
        </p:spPr>
        <p:txBody>
          <a:bodyPr lIns="0" tIns="0" rIns="0" bIns="0"/>
          <a:lstStyle>
            <a:lvl1pPr algn="l">
              <a:defRPr/>
            </a:lvl1pPr>
          </a:lstStyle>
          <a:p>
            <a:fld id="{721C06D9-4617-44B0-8711-1EF1C439A609}" type="slidenum">
              <a:rPr lang="en-GB" smtClean="0"/>
              <a:pPr/>
              <a:t>‹#›</a:t>
            </a:fld>
            <a:endParaRPr lang="en-GB" dirty="0"/>
          </a:p>
        </p:txBody>
      </p:sp>
      <p:sp>
        <p:nvSpPr>
          <p:cNvPr id="6" name="Text Placeholder 6">
            <a:extLst>
              <a:ext uri="{FF2B5EF4-FFF2-40B4-BE49-F238E27FC236}">
                <a16:creationId xmlns:a16="http://schemas.microsoft.com/office/drawing/2014/main" id="{94C624DD-685D-7847-6014-2018E3CA64BF}"/>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dirty="0"/>
              <a:t>Subtitle</a:t>
            </a:r>
            <a:endParaRPr lang="en-GB" dirty="0"/>
          </a:p>
        </p:txBody>
      </p:sp>
    </p:spTree>
    <p:extLst>
      <p:ext uri="{BB962C8B-B14F-4D97-AF65-F5344CB8AC3E}">
        <p14:creationId xmlns:p14="http://schemas.microsoft.com/office/powerpoint/2010/main" val="2597745147"/>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6774D-425F-4BC0-2A89-D4FFAD2D27AF}"/>
              </a:ext>
            </a:extLst>
          </p:cNvPr>
          <p:cNvSpPr>
            <a:spLocks noGrp="1"/>
          </p:cNvSpPr>
          <p:nvPr>
            <p:ph type="title" hasCustomPrompt="1"/>
          </p:nvPr>
        </p:nvSpPr>
        <p:spPr>
          <a:xfrm>
            <a:off x="306000" y="306000"/>
            <a:ext cx="5648400" cy="360000"/>
          </a:xfrm>
        </p:spPr>
        <p:txBody>
          <a:bodyPr/>
          <a:lstStyle>
            <a:lvl1pPr>
              <a:defRPr sz="1800"/>
            </a:lvl1pPr>
          </a:lstStyle>
          <a:p>
            <a:r>
              <a:rPr lang="en-US" dirty="0"/>
              <a:t>Title</a:t>
            </a:r>
            <a:endParaRPr lang="en-GB" dirty="0"/>
          </a:p>
        </p:txBody>
      </p:sp>
      <p:sp>
        <p:nvSpPr>
          <p:cNvPr id="3" name="Date Placeholder 2">
            <a:extLst>
              <a:ext uri="{FF2B5EF4-FFF2-40B4-BE49-F238E27FC236}">
                <a16:creationId xmlns:a16="http://schemas.microsoft.com/office/drawing/2014/main" id="{7ECD2A33-8FED-378E-7CD7-17B365A7EE5E}"/>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C4581165-1F65-1CE8-67D1-821449075D53}"/>
              </a:ext>
            </a:extLst>
          </p:cNvPr>
          <p:cNvSpPr>
            <a:spLocks noGrp="1"/>
          </p:cNvSpPr>
          <p:nvPr>
            <p:ph type="ftr" sz="quarter" idx="11"/>
          </p:nvPr>
        </p:nvSpPr>
        <p:spPr/>
        <p:txBody>
          <a:bodyPr/>
          <a:lstStyle/>
          <a:p>
            <a:r>
              <a:rPr lang="en-GB"/>
              <a:t>Digitalization in Forvis Mazars</a:t>
            </a:r>
            <a:endParaRPr lang="en-GB" dirty="0"/>
          </a:p>
        </p:txBody>
      </p:sp>
      <p:sp>
        <p:nvSpPr>
          <p:cNvPr id="5" name="Slide Number Placeholder 4">
            <a:extLst>
              <a:ext uri="{FF2B5EF4-FFF2-40B4-BE49-F238E27FC236}">
                <a16:creationId xmlns:a16="http://schemas.microsoft.com/office/drawing/2014/main" id="{FBEC5859-8CFE-67C8-1FC8-66D5E71B9837}"/>
              </a:ext>
            </a:extLst>
          </p:cNvPr>
          <p:cNvSpPr>
            <a:spLocks noGrp="1"/>
          </p:cNvSpPr>
          <p:nvPr>
            <p:ph type="sldNum" sz="quarter" idx="12"/>
          </p:nvPr>
        </p:nvSpPr>
        <p:spPr/>
        <p:txBody>
          <a:bodyPr/>
          <a:lstStyle/>
          <a:p>
            <a:fld id="{721C06D9-4617-44B0-8711-1EF1C439A609}" type="slidenum">
              <a:rPr lang="en-GB" smtClean="0"/>
              <a:pPr/>
              <a:t>‹#›</a:t>
            </a:fld>
            <a:endParaRPr lang="en-GB" dirty="0"/>
          </a:p>
        </p:txBody>
      </p:sp>
      <p:sp>
        <p:nvSpPr>
          <p:cNvPr id="6" name="Text Placeholder 6">
            <a:extLst>
              <a:ext uri="{FF2B5EF4-FFF2-40B4-BE49-F238E27FC236}">
                <a16:creationId xmlns:a16="http://schemas.microsoft.com/office/drawing/2014/main" id="{8D3BA3C3-C7E2-5DDF-A5DF-F098DEE555F9}"/>
              </a:ext>
            </a:extLst>
          </p:cNvPr>
          <p:cNvSpPr>
            <a:spLocks noGrp="1"/>
          </p:cNvSpPr>
          <p:nvPr>
            <p:ph type="body" sz="quarter" idx="13" hasCustomPrompt="1"/>
          </p:nvPr>
        </p:nvSpPr>
        <p:spPr>
          <a:xfrm>
            <a:off x="306000" y="673200"/>
            <a:ext cx="5648400" cy="360000"/>
          </a:xfrm>
        </p:spPr>
        <p:txBody>
          <a:bodyPr anchor="ctr"/>
          <a:lstStyle>
            <a:lvl1pPr marL="0" indent="0">
              <a:buNone/>
              <a:defRPr sz="1800" b="0">
                <a:solidFill>
                  <a:schemeClr val="tx2"/>
                </a:solidFill>
              </a:defRPr>
            </a:lvl1pPr>
            <a:lvl2pPr>
              <a:defRPr sz="2400" b="1"/>
            </a:lvl2pPr>
            <a:lvl3pPr>
              <a:defRPr sz="2400" b="1"/>
            </a:lvl3pPr>
            <a:lvl4pPr>
              <a:defRPr sz="2400" b="1"/>
            </a:lvl4pPr>
            <a:lvl5pPr>
              <a:defRPr sz="2400" b="1"/>
            </a:lvl5pPr>
          </a:lstStyle>
          <a:p>
            <a:pPr lvl="0"/>
            <a:r>
              <a:rPr lang="en-US" dirty="0"/>
              <a:t>Subtitle</a:t>
            </a:r>
            <a:endParaRPr lang="en-GB" dirty="0"/>
          </a:p>
        </p:txBody>
      </p:sp>
    </p:spTree>
    <p:extLst>
      <p:ext uri="{BB962C8B-B14F-4D97-AF65-F5344CB8AC3E}">
        <p14:creationId xmlns:p14="http://schemas.microsoft.com/office/powerpoint/2010/main" val="3487611169"/>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5BB93-0F3C-1CB9-C545-CA56ABCED402}"/>
              </a:ext>
            </a:extLst>
          </p:cNvPr>
          <p:cNvSpPr>
            <a:spLocks noGrp="1"/>
          </p:cNvSpPr>
          <p:nvPr>
            <p:ph type="title"/>
          </p:nvPr>
        </p:nvSpPr>
        <p:spPr/>
        <p:txBody>
          <a:bodyPr/>
          <a:lstStyle>
            <a:lvl1pPr>
              <a:defRPr sz="1800"/>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5F768DF6-21BF-2678-5955-A610BE971C62}"/>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60F735E1-4C79-DCA3-A1F4-4189654035D3}"/>
              </a:ext>
            </a:extLst>
          </p:cNvPr>
          <p:cNvSpPr>
            <a:spLocks noGrp="1"/>
          </p:cNvSpPr>
          <p:nvPr>
            <p:ph type="ftr" sz="quarter" idx="11"/>
          </p:nvPr>
        </p:nvSpPr>
        <p:spPr/>
        <p:txBody>
          <a:bodyPr/>
          <a:lstStyle/>
          <a:p>
            <a:r>
              <a:rPr lang="en-GB"/>
              <a:t>Digitalization in Forvis Mazars</a:t>
            </a:r>
            <a:endParaRPr lang="en-GB" dirty="0"/>
          </a:p>
        </p:txBody>
      </p:sp>
      <p:sp>
        <p:nvSpPr>
          <p:cNvPr id="5" name="Slide Number Placeholder 4">
            <a:extLst>
              <a:ext uri="{FF2B5EF4-FFF2-40B4-BE49-F238E27FC236}">
                <a16:creationId xmlns:a16="http://schemas.microsoft.com/office/drawing/2014/main" id="{3850CEEB-6BEE-8E0D-EC5F-73B1BD137DDD}"/>
              </a:ext>
            </a:extLst>
          </p:cNvPr>
          <p:cNvSpPr>
            <a:spLocks noGrp="1"/>
          </p:cNvSpPr>
          <p:nvPr>
            <p:ph type="sldNum" sz="quarter" idx="12"/>
          </p:nvPr>
        </p:nvSpPr>
        <p:spPr/>
        <p:txBody>
          <a:bodyPr/>
          <a:lstStyle/>
          <a:p>
            <a:fld id="{721C06D9-4617-44B0-8711-1EF1C439A609}" type="slidenum">
              <a:rPr lang="en-GB" smtClean="0"/>
              <a:pPr/>
              <a:t>‹#›</a:t>
            </a:fld>
            <a:endParaRPr lang="en-GB" dirty="0"/>
          </a:p>
        </p:txBody>
      </p:sp>
      <p:sp>
        <p:nvSpPr>
          <p:cNvPr id="6" name="Text Placeholder 6">
            <a:extLst>
              <a:ext uri="{FF2B5EF4-FFF2-40B4-BE49-F238E27FC236}">
                <a16:creationId xmlns:a16="http://schemas.microsoft.com/office/drawing/2014/main" id="{C8C638BA-BF9C-8F11-E836-374A0EDE6D6E}"/>
              </a:ext>
            </a:extLst>
          </p:cNvPr>
          <p:cNvSpPr>
            <a:spLocks noGrp="1"/>
          </p:cNvSpPr>
          <p:nvPr>
            <p:ph type="body" sz="quarter" idx="13"/>
          </p:nvPr>
        </p:nvSpPr>
        <p:spPr>
          <a:xfrm>
            <a:off x="304800" y="1258888"/>
            <a:ext cx="11587163" cy="4978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Text Placeholder 6">
            <a:extLst>
              <a:ext uri="{FF2B5EF4-FFF2-40B4-BE49-F238E27FC236}">
                <a16:creationId xmlns:a16="http://schemas.microsoft.com/office/drawing/2014/main" id="{F66CD5AB-4BC7-1435-820D-F41002378F2D}"/>
              </a:ext>
            </a:extLst>
          </p:cNvPr>
          <p:cNvSpPr>
            <a:spLocks noGrp="1"/>
          </p:cNvSpPr>
          <p:nvPr>
            <p:ph type="body" sz="quarter" idx="14" hasCustomPrompt="1"/>
          </p:nvPr>
        </p:nvSpPr>
        <p:spPr>
          <a:xfrm>
            <a:off x="306000" y="735135"/>
            <a:ext cx="11581200" cy="296740"/>
          </a:xfrm>
        </p:spPr>
        <p:txBody>
          <a:bodyPr anchor="t"/>
          <a:lstStyle>
            <a:lvl1pPr marL="0" indent="0">
              <a:buNone/>
              <a:defRPr sz="1600" b="0">
                <a:solidFill>
                  <a:schemeClr val="tx2"/>
                </a:solidFill>
              </a:defRPr>
            </a:lvl1pPr>
            <a:lvl2pPr>
              <a:defRPr sz="2400" b="1"/>
            </a:lvl2pPr>
            <a:lvl3pPr>
              <a:defRPr sz="2400" b="1"/>
            </a:lvl3pPr>
            <a:lvl4pPr>
              <a:defRPr sz="2400" b="1"/>
            </a:lvl4pPr>
            <a:lvl5pPr>
              <a:defRPr sz="2400" b="1"/>
            </a:lvl5pPr>
          </a:lstStyle>
          <a:p>
            <a:pPr lvl="0"/>
            <a:r>
              <a:rPr lang="en-US" dirty="0"/>
              <a:t>Subtitle</a:t>
            </a:r>
            <a:endParaRPr lang="en-GB" dirty="0"/>
          </a:p>
        </p:txBody>
      </p:sp>
    </p:spTree>
    <p:extLst>
      <p:ext uri="{BB962C8B-B14F-4D97-AF65-F5344CB8AC3E}">
        <p14:creationId xmlns:p14="http://schemas.microsoft.com/office/powerpoint/2010/main" val="1849164742"/>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Cover page - large frame -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47878-4CC5-2F38-EC5C-CE288DFC692B}"/>
              </a:ext>
            </a:extLst>
          </p:cNvPr>
          <p:cNvSpPr>
            <a:spLocks noGrp="1"/>
          </p:cNvSpPr>
          <p:nvPr>
            <p:ph type="ctrTitle" hasCustomPrompt="1"/>
          </p:nvPr>
        </p:nvSpPr>
        <p:spPr>
          <a:xfrm>
            <a:off x="306000" y="4550400"/>
            <a:ext cx="11581200" cy="360000"/>
          </a:xfrm>
        </p:spPr>
        <p:txBody>
          <a:bodyPr anchor="ctr"/>
          <a:lstStyle>
            <a:lvl1pPr algn="l">
              <a:defRPr sz="2400"/>
            </a:lvl1pPr>
          </a:lstStyle>
          <a:p>
            <a:r>
              <a:rPr lang="en-US" dirty="0"/>
              <a:t>Title</a:t>
            </a:r>
            <a:endParaRPr lang="en-GB" dirty="0"/>
          </a:p>
        </p:txBody>
      </p:sp>
      <p:sp>
        <p:nvSpPr>
          <p:cNvPr id="3" name="Subtitle 2">
            <a:extLst>
              <a:ext uri="{FF2B5EF4-FFF2-40B4-BE49-F238E27FC236}">
                <a16:creationId xmlns:a16="http://schemas.microsoft.com/office/drawing/2014/main" id="{FC404444-F2E0-6C9C-4C6D-05AB61391266}"/>
              </a:ext>
            </a:extLst>
          </p:cNvPr>
          <p:cNvSpPr>
            <a:spLocks noGrp="1"/>
          </p:cNvSpPr>
          <p:nvPr>
            <p:ph type="subTitle" idx="1" hasCustomPrompt="1"/>
          </p:nvPr>
        </p:nvSpPr>
        <p:spPr>
          <a:xfrm>
            <a:off x="306000" y="4910400"/>
            <a:ext cx="11581200" cy="360000"/>
          </a:xfrm>
        </p:spPr>
        <p:txBody>
          <a:bodyPr/>
          <a:lstStyle>
            <a:lvl1pPr marL="0" indent="0" algn="l">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endParaRPr lang="en-GB" dirty="0"/>
          </a:p>
        </p:txBody>
      </p:sp>
      <p:sp>
        <p:nvSpPr>
          <p:cNvPr id="9" name="Picture Placeholder 8">
            <a:extLst>
              <a:ext uri="{FF2B5EF4-FFF2-40B4-BE49-F238E27FC236}">
                <a16:creationId xmlns:a16="http://schemas.microsoft.com/office/drawing/2014/main" id="{5842C18B-1D7A-8DC7-E58C-751F7B000828}"/>
              </a:ext>
            </a:extLst>
          </p:cNvPr>
          <p:cNvSpPr>
            <a:spLocks noGrp="1"/>
          </p:cNvSpPr>
          <p:nvPr>
            <p:ph type="pic" sz="quarter" idx="10"/>
          </p:nvPr>
        </p:nvSpPr>
        <p:spPr>
          <a:xfrm>
            <a:off x="305400" y="304800"/>
            <a:ext cx="11581200" cy="3880800"/>
          </a:xfrm>
          <a:solidFill>
            <a:schemeClr val="bg1">
              <a:lumMod val="95000"/>
            </a:schemeClr>
          </a:solidFill>
        </p:spPr>
        <p:txBody>
          <a:bodyPr anchor="ctr"/>
          <a:lstStyle>
            <a:lvl1pPr marL="0" indent="0" algn="ctr">
              <a:buNone/>
              <a:defRPr/>
            </a:lvl1pPr>
          </a:lstStyle>
          <a:p>
            <a:r>
              <a:rPr lang="en-US"/>
              <a:t>Click icon to add picture</a:t>
            </a:r>
            <a:endParaRPr lang="en-GB"/>
          </a:p>
        </p:txBody>
      </p:sp>
      <p:sp>
        <p:nvSpPr>
          <p:cNvPr id="11" name="Text Placeholder 10">
            <a:extLst>
              <a:ext uri="{FF2B5EF4-FFF2-40B4-BE49-F238E27FC236}">
                <a16:creationId xmlns:a16="http://schemas.microsoft.com/office/drawing/2014/main" id="{A4795539-9F7B-3A76-36CE-3A8633FDF0EB}"/>
              </a:ext>
            </a:extLst>
          </p:cNvPr>
          <p:cNvSpPr>
            <a:spLocks noGrp="1"/>
          </p:cNvSpPr>
          <p:nvPr>
            <p:ph type="body" sz="quarter" idx="11" hasCustomPrompt="1"/>
          </p:nvPr>
        </p:nvSpPr>
        <p:spPr>
          <a:xfrm>
            <a:off x="306000" y="6249600"/>
            <a:ext cx="9000000" cy="360000"/>
          </a:xfrm>
        </p:spPr>
        <p:txBody>
          <a:bodyPr/>
          <a:lstStyle>
            <a:lvl1pPr marL="0" indent="0">
              <a:buNone/>
              <a:defRPr sz="2000">
                <a:solidFill>
                  <a:schemeClr val="tx1"/>
                </a:solidFill>
              </a:defRPr>
            </a:lvl1pPr>
          </a:lstStyle>
          <a:p>
            <a:pPr lvl="0"/>
            <a:r>
              <a:rPr lang="en-US" dirty="0"/>
              <a:t>Name, Date, Year</a:t>
            </a:r>
            <a:endParaRPr lang="en-GB" dirty="0"/>
          </a:p>
        </p:txBody>
      </p:sp>
      <p:pic>
        <p:nvPicPr>
          <p:cNvPr id="4" name="Picture 3" descr="Blue letters on a black background&#10;&#10;Description automatically generated">
            <a:extLst>
              <a:ext uri="{FF2B5EF4-FFF2-40B4-BE49-F238E27FC236}">
                <a16:creationId xmlns:a16="http://schemas.microsoft.com/office/drawing/2014/main" id="{28B181CC-55E0-AD06-7D70-004589E9BB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1963" y="6164997"/>
            <a:ext cx="1080000" cy="454003"/>
          </a:xfrm>
          <a:prstGeom prst="rect">
            <a:avLst/>
          </a:prstGeom>
        </p:spPr>
      </p:pic>
    </p:spTree>
    <p:extLst>
      <p:ext uri="{BB962C8B-B14F-4D97-AF65-F5344CB8AC3E}">
        <p14:creationId xmlns:p14="http://schemas.microsoft.com/office/powerpoint/2010/main" val="2612100159"/>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Generic cover with supergraphic_6">
    <p:spTree>
      <p:nvGrpSpPr>
        <p:cNvPr id="1" name=""/>
        <p:cNvGrpSpPr/>
        <p:nvPr/>
      </p:nvGrpSpPr>
      <p:grpSpPr>
        <a:xfrm>
          <a:off x="0" y="0"/>
          <a:ext cx="0" cy="0"/>
          <a:chOff x="0" y="0"/>
          <a:chExt cx="0" cy="0"/>
        </a:xfrm>
      </p:grpSpPr>
      <p:pic>
        <p:nvPicPr>
          <p:cNvPr id="9" name="Picture 8" descr="A person looking up to the sky&#10;&#10;Description automatically generated">
            <a:extLst>
              <a:ext uri="{FF2B5EF4-FFF2-40B4-BE49-F238E27FC236}">
                <a16:creationId xmlns:a16="http://schemas.microsoft.com/office/drawing/2014/main" id="{41C57A33-9F00-B0BB-DC5D-FF8CB1EBE9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304800"/>
            <a:ext cx="11581200" cy="3881177"/>
          </a:xfrm>
          <a:prstGeom prst="rect">
            <a:avLst/>
          </a:prstGeom>
        </p:spPr>
      </p:pic>
      <p:sp>
        <p:nvSpPr>
          <p:cNvPr id="8" name="Parallelogram 7">
            <a:extLst>
              <a:ext uri="{FF2B5EF4-FFF2-40B4-BE49-F238E27FC236}">
                <a16:creationId xmlns:a16="http://schemas.microsoft.com/office/drawing/2014/main" id="{DC2A0F77-1CAA-BCE4-DA7C-ED341B302F63}"/>
              </a:ext>
            </a:extLst>
          </p:cNvPr>
          <p:cNvSpPr/>
          <p:nvPr userDrawn="1"/>
        </p:nvSpPr>
        <p:spPr>
          <a:xfrm>
            <a:off x="3624900" y="304800"/>
            <a:ext cx="3780186" cy="3880800"/>
          </a:xfrm>
          <a:prstGeom prst="parallelogram">
            <a:avLst>
              <a:gd name="adj" fmla="val 34323"/>
            </a:avLst>
          </a:prstGeom>
          <a:solidFill>
            <a:schemeClr val="bg1">
              <a:alpha val="1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6947878-4CC5-2F38-EC5C-CE288DFC692B}"/>
              </a:ext>
            </a:extLst>
          </p:cNvPr>
          <p:cNvSpPr>
            <a:spLocks noGrp="1"/>
          </p:cNvSpPr>
          <p:nvPr>
            <p:ph type="ctrTitle" hasCustomPrompt="1"/>
          </p:nvPr>
        </p:nvSpPr>
        <p:spPr>
          <a:xfrm>
            <a:off x="306000" y="4550400"/>
            <a:ext cx="11581200" cy="360000"/>
          </a:xfrm>
        </p:spPr>
        <p:txBody>
          <a:bodyPr anchor="ctr"/>
          <a:lstStyle>
            <a:lvl1pPr algn="l">
              <a:defRPr sz="2400"/>
            </a:lvl1pPr>
          </a:lstStyle>
          <a:p>
            <a:r>
              <a:rPr lang="en-US" dirty="0"/>
              <a:t>Title</a:t>
            </a:r>
            <a:endParaRPr lang="en-GB" dirty="0"/>
          </a:p>
        </p:txBody>
      </p:sp>
      <p:sp>
        <p:nvSpPr>
          <p:cNvPr id="3" name="Subtitle 2">
            <a:extLst>
              <a:ext uri="{FF2B5EF4-FFF2-40B4-BE49-F238E27FC236}">
                <a16:creationId xmlns:a16="http://schemas.microsoft.com/office/drawing/2014/main" id="{FC404444-F2E0-6C9C-4C6D-05AB61391266}"/>
              </a:ext>
            </a:extLst>
          </p:cNvPr>
          <p:cNvSpPr>
            <a:spLocks noGrp="1"/>
          </p:cNvSpPr>
          <p:nvPr>
            <p:ph type="subTitle" idx="1" hasCustomPrompt="1"/>
          </p:nvPr>
        </p:nvSpPr>
        <p:spPr>
          <a:xfrm>
            <a:off x="306000" y="4910400"/>
            <a:ext cx="11581200" cy="360000"/>
          </a:xfrm>
        </p:spPr>
        <p:txBody>
          <a:bodyPr/>
          <a:lstStyle>
            <a:lvl1pPr marL="0" indent="0" algn="l">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endParaRPr lang="en-GB" dirty="0"/>
          </a:p>
        </p:txBody>
      </p:sp>
      <p:sp>
        <p:nvSpPr>
          <p:cNvPr id="11" name="Text Placeholder 10">
            <a:extLst>
              <a:ext uri="{FF2B5EF4-FFF2-40B4-BE49-F238E27FC236}">
                <a16:creationId xmlns:a16="http://schemas.microsoft.com/office/drawing/2014/main" id="{A4795539-9F7B-3A76-36CE-3A8633FDF0EB}"/>
              </a:ext>
            </a:extLst>
          </p:cNvPr>
          <p:cNvSpPr>
            <a:spLocks noGrp="1"/>
          </p:cNvSpPr>
          <p:nvPr>
            <p:ph type="body" sz="quarter" idx="11" hasCustomPrompt="1"/>
          </p:nvPr>
        </p:nvSpPr>
        <p:spPr>
          <a:xfrm>
            <a:off x="306000" y="6249600"/>
            <a:ext cx="9000000" cy="360000"/>
          </a:xfrm>
        </p:spPr>
        <p:txBody>
          <a:bodyPr/>
          <a:lstStyle>
            <a:lvl1pPr marL="0" indent="0">
              <a:buNone/>
              <a:defRPr sz="2000">
                <a:solidFill>
                  <a:schemeClr val="tx1"/>
                </a:solidFill>
              </a:defRPr>
            </a:lvl1pPr>
          </a:lstStyle>
          <a:p>
            <a:pPr lvl="0"/>
            <a:r>
              <a:rPr lang="en-US" dirty="0"/>
              <a:t>Name, Date, Year</a:t>
            </a:r>
            <a:endParaRPr lang="en-GB" dirty="0"/>
          </a:p>
        </p:txBody>
      </p:sp>
      <p:pic>
        <p:nvPicPr>
          <p:cNvPr id="6" name="Grafik 11">
            <a:extLst>
              <a:ext uri="{FF2B5EF4-FFF2-40B4-BE49-F238E27FC236}">
                <a16:creationId xmlns:a16="http://schemas.microsoft.com/office/drawing/2014/main" id="{94E72C3F-30CE-757F-47B9-699DA98FDB6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11963" y="6164039"/>
            <a:ext cx="1080000" cy="454961"/>
          </a:xfrm>
          <a:prstGeom prst="rect">
            <a:avLst/>
          </a:prstGeom>
        </p:spPr>
      </p:pic>
    </p:spTree>
    <p:extLst>
      <p:ext uri="{BB962C8B-B14F-4D97-AF65-F5344CB8AC3E}">
        <p14:creationId xmlns:p14="http://schemas.microsoft.com/office/powerpoint/2010/main" val="354068657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Cover page - large frame - true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47878-4CC5-2F38-EC5C-CE288DFC692B}"/>
              </a:ext>
            </a:extLst>
          </p:cNvPr>
          <p:cNvSpPr>
            <a:spLocks noGrp="1"/>
          </p:cNvSpPr>
          <p:nvPr>
            <p:ph type="ctrTitle" hasCustomPrompt="1"/>
          </p:nvPr>
        </p:nvSpPr>
        <p:spPr>
          <a:xfrm>
            <a:off x="306000" y="4550400"/>
            <a:ext cx="11581200" cy="360000"/>
          </a:xfrm>
        </p:spPr>
        <p:txBody>
          <a:bodyPr anchor="ctr"/>
          <a:lstStyle>
            <a:lvl1pPr algn="l">
              <a:defRPr sz="2400">
                <a:solidFill>
                  <a:schemeClr val="bg1"/>
                </a:solidFill>
              </a:defRPr>
            </a:lvl1pPr>
          </a:lstStyle>
          <a:p>
            <a:r>
              <a:rPr lang="en-US" dirty="0"/>
              <a:t>Title</a:t>
            </a:r>
            <a:endParaRPr lang="en-GB" dirty="0"/>
          </a:p>
        </p:txBody>
      </p:sp>
      <p:sp>
        <p:nvSpPr>
          <p:cNvPr id="3" name="Subtitle 2">
            <a:extLst>
              <a:ext uri="{FF2B5EF4-FFF2-40B4-BE49-F238E27FC236}">
                <a16:creationId xmlns:a16="http://schemas.microsoft.com/office/drawing/2014/main" id="{FC404444-F2E0-6C9C-4C6D-05AB61391266}"/>
              </a:ext>
            </a:extLst>
          </p:cNvPr>
          <p:cNvSpPr>
            <a:spLocks noGrp="1"/>
          </p:cNvSpPr>
          <p:nvPr>
            <p:ph type="subTitle" idx="1" hasCustomPrompt="1"/>
          </p:nvPr>
        </p:nvSpPr>
        <p:spPr>
          <a:xfrm>
            <a:off x="306000" y="4910400"/>
            <a:ext cx="11581200" cy="360000"/>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endParaRPr lang="en-GB" dirty="0"/>
          </a:p>
        </p:txBody>
      </p:sp>
      <p:sp>
        <p:nvSpPr>
          <p:cNvPr id="9" name="Picture Placeholder 8">
            <a:extLst>
              <a:ext uri="{FF2B5EF4-FFF2-40B4-BE49-F238E27FC236}">
                <a16:creationId xmlns:a16="http://schemas.microsoft.com/office/drawing/2014/main" id="{5842C18B-1D7A-8DC7-E58C-751F7B000828}"/>
              </a:ext>
            </a:extLst>
          </p:cNvPr>
          <p:cNvSpPr>
            <a:spLocks noGrp="1"/>
          </p:cNvSpPr>
          <p:nvPr>
            <p:ph type="pic" sz="quarter" idx="10"/>
          </p:nvPr>
        </p:nvSpPr>
        <p:spPr>
          <a:xfrm>
            <a:off x="305400" y="304800"/>
            <a:ext cx="11581200" cy="3880800"/>
          </a:xfrm>
          <a:solidFill>
            <a:schemeClr val="bg1">
              <a:lumMod val="95000"/>
            </a:schemeClr>
          </a:solidFill>
        </p:spPr>
        <p:txBody>
          <a:bodyPr anchor="ctr"/>
          <a:lstStyle>
            <a:lvl1pPr marL="0" indent="0" algn="ctr">
              <a:buNone/>
              <a:defRPr/>
            </a:lvl1pPr>
          </a:lstStyle>
          <a:p>
            <a:r>
              <a:rPr lang="en-US"/>
              <a:t>Click icon to add picture</a:t>
            </a:r>
            <a:endParaRPr lang="en-GB"/>
          </a:p>
        </p:txBody>
      </p:sp>
      <p:sp>
        <p:nvSpPr>
          <p:cNvPr id="11" name="Text Placeholder 10">
            <a:extLst>
              <a:ext uri="{FF2B5EF4-FFF2-40B4-BE49-F238E27FC236}">
                <a16:creationId xmlns:a16="http://schemas.microsoft.com/office/drawing/2014/main" id="{A4795539-9F7B-3A76-36CE-3A8633FDF0EB}"/>
              </a:ext>
            </a:extLst>
          </p:cNvPr>
          <p:cNvSpPr>
            <a:spLocks noGrp="1"/>
          </p:cNvSpPr>
          <p:nvPr>
            <p:ph type="body" sz="quarter" idx="11" hasCustomPrompt="1"/>
          </p:nvPr>
        </p:nvSpPr>
        <p:spPr>
          <a:xfrm>
            <a:off x="306000" y="6249600"/>
            <a:ext cx="9000000" cy="360000"/>
          </a:xfrm>
        </p:spPr>
        <p:txBody>
          <a:bodyPr/>
          <a:lstStyle>
            <a:lvl1pPr marL="0" indent="0">
              <a:buNone/>
              <a:defRPr sz="2000">
                <a:solidFill>
                  <a:schemeClr val="bg1"/>
                </a:solidFill>
              </a:defRPr>
            </a:lvl1pPr>
          </a:lstStyle>
          <a:p>
            <a:pPr lvl="0"/>
            <a:r>
              <a:rPr lang="en-US" dirty="0"/>
              <a:t>Name, Date, Year</a:t>
            </a:r>
            <a:endParaRPr lang="en-GB" dirty="0"/>
          </a:p>
        </p:txBody>
      </p:sp>
      <p:pic>
        <p:nvPicPr>
          <p:cNvPr id="7" name="Picture 6">
            <a:extLst>
              <a:ext uri="{FF2B5EF4-FFF2-40B4-BE49-F238E27FC236}">
                <a16:creationId xmlns:a16="http://schemas.microsoft.com/office/drawing/2014/main" id="{FE3DF71B-CC11-9878-CBC3-7DC35BA86AB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11963" y="6164997"/>
            <a:ext cx="1080000" cy="454002"/>
          </a:xfrm>
          <a:prstGeom prst="rect">
            <a:avLst/>
          </a:prstGeom>
        </p:spPr>
      </p:pic>
    </p:spTree>
    <p:extLst>
      <p:ext uri="{BB962C8B-B14F-4D97-AF65-F5344CB8AC3E}">
        <p14:creationId xmlns:p14="http://schemas.microsoft.com/office/powerpoint/2010/main" val="319763553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FCD67-EF3F-57E1-78BC-CB6E54510DE5}"/>
              </a:ext>
            </a:extLst>
          </p:cNvPr>
          <p:cNvSpPr>
            <a:spLocks noGrp="1"/>
          </p:cNvSpPr>
          <p:nvPr>
            <p:ph type="title"/>
          </p:nvPr>
        </p:nvSpPr>
        <p:spPr/>
        <p:txBody>
          <a:bodyPr/>
          <a:lstStyle>
            <a:lvl1pPr>
              <a:defRPr sz="1800">
                <a:solidFill>
                  <a:schemeClr val="tx1"/>
                </a:solidFill>
              </a:defRPr>
            </a:lvl1pPr>
          </a:lstStyle>
          <a:p>
            <a:r>
              <a:rPr lang="en-US"/>
              <a:t>Click to edit Master title style</a:t>
            </a:r>
            <a:endParaRPr lang="en-GB"/>
          </a:p>
        </p:txBody>
      </p:sp>
      <p:sp>
        <p:nvSpPr>
          <p:cNvPr id="8" name="Content Placeholder 7">
            <a:extLst>
              <a:ext uri="{FF2B5EF4-FFF2-40B4-BE49-F238E27FC236}">
                <a16:creationId xmlns:a16="http://schemas.microsoft.com/office/drawing/2014/main" id="{3235C1CC-6911-91B4-6D7C-AC0A64D2700F}"/>
              </a:ext>
            </a:extLst>
          </p:cNvPr>
          <p:cNvSpPr>
            <a:spLocks noGrp="1"/>
          </p:cNvSpPr>
          <p:nvPr>
            <p:ph sz="quarter" idx="10"/>
          </p:nvPr>
        </p:nvSpPr>
        <p:spPr>
          <a:xfrm>
            <a:off x="304800" y="2470735"/>
            <a:ext cx="11580813" cy="2554706"/>
          </a:xfrm>
        </p:spPr>
        <p:txBody>
          <a:bodyPr/>
          <a:lstStyle>
            <a:lvl1pPr marL="0" indent="0">
              <a:buNone/>
              <a:defRPr sz="2800"/>
            </a:lvl1pPr>
            <a:lvl2pPr marL="176212" indent="0">
              <a:buNone/>
              <a:defRPr sz="2800"/>
            </a:lvl2pPr>
            <a:lvl3pPr marL="357188" indent="0">
              <a:buNone/>
              <a:defRPr sz="2800"/>
            </a:lvl3pPr>
            <a:lvl4pPr marL="534987" indent="0">
              <a:buNone/>
              <a:defRPr sz="2800"/>
            </a:lvl4pPr>
            <a:lvl5pPr marL="715963" indent="0">
              <a:buNone/>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832259776"/>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FCD67-EF3F-57E1-78BC-CB6E54510DE5}"/>
              </a:ext>
            </a:extLst>
          </p:cNvPr>
          <p:cNvSpPr>
            <a:spLocks noGrp="1"/>
          </p:cNvSpPr>
          <p:nvPr>
            <p:ph type="title"/>
          </p:nvPr>
        </p:nvSpPr>
        <p:spPr/>
        <p:txBody>
          <a:bodyPr/>
          <a:lstStyle>
            <a:lvl1pPr>
              <a:defRPr sz="1800">
                <a:solidFill>
                  <a:schemeClr val="bg1"/>
                </a:solidFill>
              </a:defRPr>
            </a:lvl1pPr>
          </a:lstStyle>
          <a:p>
            <a:r>
              <a:rPr lang="en-US"/>
              <a:t>Click to edit Master title style</a:t>
            </a:r>
            <a:endParaRPr lang="en-GB" dirty="0"/>
          </a:p>
        </p:txBody>
      </p:sp>
      <p:sp>
        <p:nvSpPr>
          <p:cNvPr id="8" name="Content Placeholder 7">
            <a:extLst>
              <a:ext uri="{FF2B5EF4-FFF2-40B4-BE49-F238E27FC236}">
                <a16:creationId xmlns:a16="http://schemas.microsoft.com/office/drawing/2014/main" id="{3235C1CC-6911-91B4-6D7C-AC0A64D2700F}"/>
              </a:ext>
            </a:extLst>
          </p:cNvPr>
          <p:cNvSpPr>
            <a:spLocks noGrp="1"/>
          </p:cNvSpPr>
          <p:nvPr>
            <p:ph sz="quarter" idx="10"/>
          </p:nvPr>
        </p:nvSpPr>
        <p:spPr>
          <a:xfrm>
            <a:off x="304800" y="2470735"/>
            <a:ext cx="11580813" cy="2554706"/>
          </a:xfrm>
        </p:spPr>
        <p:txBody>
          <a:bodyPr/>
          <a:lstStyle>
            <a:lvl1pPr marL="0" indent="0">
              <a:buNone/>
              <a:defRPr sz="2800">
                <a:solidFill>
                  <a:schemeClr val="bg1"/>
                </a:solidFill>
              </a:defRPr>
            </a:lvl1pPr>
            <a:lvl2pPr marL="176212" indent="0">
              <a:buNone/>
              <a:defRPr sz="2800">
                <a:solidFill>
                  <a:schemeClr val="bg1"/>
                </a:solidFill>
              </a:defRPr>
            </a:lvl2pPr>
            <a:lvl3pPr marL="357188" indent="0">
              <a:buNone/>
              <a:defRPr sz="2800">
                <a:solidFill>
                  <a:schemeClr val="bg1"/>
                </a:solidFill>
              </a:defRPr>
            </a:lvl3pPr>
            <a:lvl4pPr marL="534987" indent="0">
              <a:buNone/>
              <a:defRPr sz="2800">
                <a:solidFill>
                  <a:schemeClr val="bg1"/>
                </a:solidFill>
              </a:defRPr>
            </a:lvl4pPr>
            <a:lvl5pPr marL="715963" indent="0">
              <a:buNone/>
              <a:defRPr sz="2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293824522"/>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Agenda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BC3C2-FA7F-3AF9-8770-2A0C452FB735}"/>
              </a:ext>
            </a:extLst>
          </p:cNvPr>
          <p:cNvSpPr>
            <a:spLocks noGrp="1"/>
          </p:cNvSpPr>
          <p:nvPr>
            <p:ph type="title" hasCustomPrompt="1"/>
          </p:nvPr>
        </p:nvSpPr>
        <p:spPr/>
        <p:txBody>
          <a:bodyPr/>
          <a:lstStyle>
            <a:lvl1pPr>
              <a:defRPr sz="1800"/>
            </a:lvl1pPr>
          </a:lstStyle>
          <a:p>
            <a:r>
              <a:rPr lang="en-US" dirty="0"/>
              <a:t>Contents</a:t>
            </a:r>
            <a:endParaRPr lang="en-GB" dirty="0"/>
          </a:p>
        </p:txBody>
      </p:sp>
      <p:sp>
        <p:nvSpPr>
          <p:cNvPr id="3" name="Date Placeholder 2">
            <a:extLst>
              <a:ext uri="{FF2B5EF4-FFF2-40B4-BE49-F238E27FC236}">
                <a16:creationId xmlns:a16="http://schemas.microsoft.com/office/drawing/2014/main" id="{F430BCF2-B02B-ED34-3CE1-385F370CDD98}"/>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8EF124C7-A8E1-C2C4-9251-1FAD4FC4E71C}"/>
              </a:ext>
            </a:extLst>
          </p:cNvPr>
          <p:cNvSpPr>
            <a:spLocks noGrp="1"/>
          </p:cNvSpPr>
          <p:nvPr>
            <p:ph type="ftr" sz="quarter" idx="11"/>
          </p:nvPr>
        </p:nvSpPr>
        <p:spPr/>
        <p:txBody>
          <a:bodyPr/>
          <a:lstStyle/>
          <a:p>
            <a:r>
              <a:rPr lang="en-GB"/>
              <a:t>Digitalization in Forvis Mazars</a:t>
            </a:r>
            <a:endParaRPr lang="en-GB" dirty="0"/>
          </a:p>
        </p:txBody>
      </p:sp>
      <p:sp>
        <p:nvSpPr>
          <p:cNvPr id="5" name="Slide Number Placeholder 4">
            <a:extLst>
              <a:ext uri="{FF2B5EF4-FFF2-40B4-BE49-F238E27FC236}">
                <a16:creationId xmlns:a16="http://schemas.microsoft.com/office/drawing/2014/main" id="{ACC2D7ED-E3D6-D344-4CBF-39C6CFF13EA1}"/>
              </a:ext>
            </a:extLst>
          </p:cNvPr>
          <p:cNvSpPr>
            <a:spLocks noGrp="1"/>
          </p:cNvSpPr>
          <p:nvPr>
            <p:ph type="sldNum" sz="quarter" idx="12"/>
          </p:nvPr>
        </p:nvSpPr>
        <p:spPr/>
        <p:txBody>
          <a:bodyPr/>
          <a:lstStyle/>
          <a:p>
            <a:fld id="{721C06D9-4617-44B0-8711-1EF1C439A609}" type="slidenum">
              <a:rPr lang="en-GB" smtClean="0"/>
              <a:pPr/>
              <a:t>‹#›</a:t>
            </a:fld>
            <a:endParaRPr lang="en-GB" dirty="0"/>
          </a:p>
        </p:txBody>
      </p:sp>
      <p:sp>
        <p:nvSpPr>
          <p:cNvPr id="7" name="Text Placeholder 6">
            <a:extLst>
              <a:ext uri="{FF2B5EF4-FFF2-40B4-BE49-F238E27FC236}">
                <a16:creationId xmlns:a16="http://schemas.microsoft.com/office/drawing/2014/main" id="{D6E4DFDC-8584-AECD-0F9B-87A8C0C63B40}"/>
              </a:ext>
            </a:extLst>
          </p:cNvPr>
          <p:cNvSpPr>
            <a:spLocks noGrp="1"/>
          </p:cNvSpPr>
          <p:nvPr>
            <p:ph type="body" sz="quarter" idx="13"/>
          </p:nvPr>
        </p:nvSpPr>
        <p:spPr>
          <a:xfrm>
            <a:off x="1066800" y="1268413"/>
            <a:ext cx="10825162" cy="4681537"/>
          </a:xfrm>
        </p:spPr>
        <p:txBody>
          <a:bodyPr/>
          <a:lstStyle>
            <a:lvl1pPr marL="0" indent="0">
              <a:spcAft>
                <a:spcPts val="300"/>
              </a:spcAft>
              <a:buClr>
                <a:schemeClr val="tx2"/>
              </a:buClr>
              <a:buFont typeface="+mj-lt"/>
              <a:buNone/>
              <a:defRPr sz="1600"/>
            </a:lvl1pPr>
            <a:lvl2pPr marL="717550" indent="-361950">
              <a:buClr>
                <a:schemeClr val="tx2"/>
              </a:buClr>
              <a:buFont typeface="+mj-lt"/>
              <a:buAutoNum type="arabicPeriod"/>
              <a:defRPr sz="2400"/>
            </a:lvl2pPr>
            <a:lvl3pPr marL="717550" indent="-361950">
              <a:buClr>
                <a:schemeClr val="tx2"/>
              </a:buClr>
              <a:buFont typeface="+mj-lt"/>
              <a:buAutoNum type="arabicPeriod"/>
              <a:defRPr sz="2400"/>
            </a:lvl3pPr>
            <a:lvl4pPr marL="717550" indent="-361950">
              <a:buClr>
                <a:schemeClr val="tx2"/>
              </a:buClr>
              <a:buFont typeface="+mj-lt"/>
              <a:buAutoNum type="arabicPeriod"/>
              <a:defRPr sz="2400"/>
            </a:lvl4pPr>
            <a:lvl5pPr marL="717550" indent="-361950">
              <a:buClr>
                <a:schemeClr val="tx2"/>
              </a:buClr>
              <a:buFont typeface="+mj-lt"/>
              <a:buAutoNum type="arabicPeriod"/>
              <a:defRPr sz="2400"/>
            </a:lvl5pPr>
          </a:lstStyle>
          <a:p>
            <a:pPr lvl="0"/>
            <a:r>
              <a:rPr lang="en-US"/>
              <a:t>Click to edit Master text styles</a:t>
            </a:r>
          </a:p>
        </p:txBody>
      </p:sp>
      <p:sp>
        <p:nvSpPr>
          <p:cNvPr id="6" name="Text Placeholder 6">
            <a:extLst>
              <a:ext uri="{FF2B5EF4-FFF2-40B4-BE49-F238E27FC236}">
                <a16:creationId xmlns:a16="http://schemas.microsoft.com/office/drawing/2014/main" id="{478649D7-CD54-FF23-682C-1058ECFFE54E}"/>
              </a:ext>
            </a:extLst>
          </p:cNvPr>
          <p:cNvSpPr>
            <a:spLocks noGrp="1"/>
          </p:cNvSpPr>
          <p:nvPr>
            <p:ph type="body" sz="quarter" idx="14" hasCustomPrompt="1"/>
          </p:nvPr>
        </p:nvSpPr>
        <p:spPr>
          <a:xfrm>
            <a:off x="304800" y="1268413"/>
            <a:ext cx="762000" cy="4681537"/>
          </a:xfrm>
        </p:spPr>
        <p:txBody>
          <a:bodyPr/>
          <a:lstStyle>
            <a:lvl1pPr marL="0" indent="0">
              <a:spcAft>
                <a:spcPts val="300"/>
              </a:spcAft>
              <a:buClr>
                <a:schemeClr val="tx2"/>
              </a:buClr>
              <a:buFont typeface="+mj-lt"/>
              <a:buNone/>
              <a:defRPr sz="1600" b="1">
                <a:solidFill>
                  <a:schemeClr val="tx2"/>
                </a:solidFill>
              </a:defRPr>
            </a:lvl1pPr>
            <a:lvl2pPr marL="717550" indent="-361950">
              <a:buClr>
                <a:schemeClr val="tx2"/>
              </a:buClr>
              <a:buFont typeface="+mj-lt"/>
              <a:buAutoNum type="arabicPeriod"/>
              <a:defRPr sz="2400"/>
            </a:lvl2pPr>
            <a:lvl3pPr marL="717550" indent="-361950">
              <a:buClr>
                <a:schemeClr val="tx2"/>
              </a:buClr>
              <a:buFont typeface="+mj-lt"/>
              <a:buAutoNum type="arabicPeriod"/>
              <a:defRPr sz="2400"/>
            </a:lvl3pPr>
            <a:lvl4pPr marL="717550" indent="-361950">
              <a:buClr>
                <a:schemeClr val="tx2"/>
              </a:buClr>
              <a:buFont typeface="+mj-lt"/>
              <a:buAutoNum type="arabicPeriod"/>
              <a:defRPr sz="2400"/>
            </a:lvl4pPr>
            <a:lvl5pPr marL="717550" indent="-361950">
              <a:buClr>
                <a:schemeClr val="tx2"/>
              </a:buClr>
              <a:buFont typeface="+mj-lt"/>
              <a:buAutoNum type="arabicPeriod"/>
              <a:defRPr sz="2400"/>
            </a:lvl5pPr>
          </a:lstStyle>
          <a:p>
            <a:pPr lvl="0"/>
            <a:r>
              <a:rPr lang="en-US" dirty="0"/>
              <a:t>XX</a:t>
            </a:r>
          </a:p>
        </p:txBody>
      </p:sp>
    </p:spTree>
    <p:extLst>
      <p:ext uri="{BB962C8B-B14F-4D97-AF65-F5344CB8AC3E}">
        <p14:creationId xmlns:p14="http://schemas.microsoft.com/office/powerpoint/2010/main" val="4141554718"/>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Agenda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BC3C2-FA7F-3AF9-8770-2A0C452FB735}"/>
              </a:ext>
            </a:extLst>
          </p:cNvPr>
          <p:cNvSpPr>
            <a:spLocks noGrp="1"/>
          </p:cNvSpPr>
          <p:nvPr>
            <p:ph type="title" hasCustomPrompt="1"/>
          </p:nvPr>
        </p:nvSpPr>
        <p:spPr/>
        <p:txBody>
          <a:bodyPr/>
          <a:lstStyle>
            <a:lvl1pPr>
              <a:defRPr sz="1800"/>
            </a:lvl1pPr>
          </a:lstStyle>
          <a:p>
            <a:r>
              <a:rPr lang="en-US" dirty="0"/>
              <a:t>Contents</a:t>
            </a:r>
            <a:endParaRPr lang="en-GB" dirty="0"/>
          </a:p>
        </p:txBody>
      </p:sp>
      <p:sp>
        <p:nvSpPr>
          <p:cNvPr id="3" name="Date Placeholder 2">
            <a:extLst>
              <a:ext uri="{FF2B5EF4-FFF2-40B4-BE49-F238E27FC236}">
                <a16:creationId xmlns:a16="http://schemas.microsoft.com/office/drawing/2014/main" id="{F430BCF2-B02B-ED34-3CE1-385F370CDD98}"/>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8EF124C7-A8E1-C2C4-9251-1FAD4FC4E71C}"/>
              </a:ext>
            </a:extLst>
          </p:cNvPr>
          <p:cNvSpPr>
            <a:spLocks noGrp="1"/>
          </p:cNvSpPr>
          <p:nvPr>
            <p:ph type="ftr" sz="quarter" idx="11"/>
          </p:nvPr>
        </p:nvSpPr>
        <p:spPr/>
        <p:txBody>
          <a:bodyPr/>
          <a:lstStyle/>
          <a:p>
            <a:r>
              <a:rPr lang="en-GB"/>
              <a:t>Digitalization in Forvis Mazars</a:t>
            </a:r>
            <a:endParaRPr lang="en-GB" dirty="0"/>
          </a:p>
        </p:txBody>
      </p:sp>
      <p:sp>
        <p:nvSpPr>
          <p:cNvPr id="5" name="Slide Number Placeholder 4">
            <a:extLst>
              <a:ext uri="{FF2B5EF4-FFF2-40B4-BE49-F238E27FC236}">
                <a16:creationId xmlns:a16="http://schemas.microsoft.com/office/drawing/2014/main" id="{ACC2D7ED-E3D6-D344-4CBF-39C6CFF13EA1}"/>
              </a:ext>
            </a:extLst>
          </p:cNvPr>
          <p:cNvSpPr>
            <a:spLocks noGrp="1"/>
          </p:cNvSpPr>
          <p:nvPr>
            <p:ph type="sldNum" sz="quarter" idx="12"/>
          </p:nvPr>
        </p:nvSpPr>
        <p:spPr/>
        <p:txBody>
          <a:bodyPr/>
          <a:lstStyle/>
          <a:p>
            <a:fld id="{721C06D9-4617-44B0-8711-1EF1C439A609}" type="slidenum">
              <a:rPr lang="en-GB" smtClean="0"/>
              <a:pPr/>
              <a:t>‹#›</a:t>
            </a:fld>
            <a:endParaRPr lang="en-GB" dirty="0"/>
          </a:p>
        </p:txBody>
      </p:sp>
      <p:sp>
        <p:nvSpPr>
          <p:cNvPr id="7" name="Text Placeholder 6">
            <a:extLst>
              <a:ext uri="{FF2B5EF4-FFF2-40B4-BE49-F238E27FC236}">
                <a16:creationId xmlns:a16="http://schemas.microsoft.com/office/drawing/2014/main" id="{D6E4DFDC-8584-AECD-0F9B-87A8C0C63B40}"/>
              </a:ext>
            </a:extLst>
          </p:cNvPr>
          <p:cNvSpPr>
            <a:spLocks noGrp="1"/>
          </p:cNvSpPr>
          <p:nvPr>
            <p:ph type="body" sz="quarter" idx="13"/>
          </p:nvPr>
        </p:nvSpPr>
        <p:spPr>
          <a:xfrm>
            <a:off x="1066800" y="2340001"/>
            <a:ext cx="10825162" cy="3897288"/>
          </a:xfrm>
        </p:spPr>
        <p:txBody>
          <a:bodyPr/>
          <a:lstStyle>
            <a:lvl1pPr marL="0" indent="0">
              <a:spcAft>
                <a:spcPts val="300"/>
              </a:spcAft>
              <a:buClr>
                <a:schemeClr val="tx2"/>
              </a:buClr>
              <a:buFont typeface="+mj-lt"/>
              <a:buNone/>
              <a:defRPr sz="1600"/>
            </a:lvl1pPr>
            <a:lvl2pPr marL="717550" indent="-361950">
              <a:buClr>
                <a:schemeClr val="tx2"/>
              </a:buClr>
              <a:buFont typeface="+mj-lt"/>
              <a:buAutoNum type="arabicPeriod"/>
              <a:defRPr sz="2400"/>
            </a:lvl2pPr>
            <a:lvl3pPr marL="717550" indent="-361950">
              <a:buClr>
                <a:schemeClr val="tx2"/>
              </a:buClr>
              <a:buFont typeface="+mj-lt"/>
              <a:buAutoNum type="arabicPeriod"/>
              <a:defRPr sz="2400"/>
            </a:lvl3pPr>
            <a:lvl4pPr marL="717550" indent="-361950">
              <a:buClr>
                <a:schemeClr val="tx2"/>
              </a:buClr>
              <a:buFont typeface="+mj-lt"/>
              <a:buAutoNum type="arabicPeriod"/>
              <a:defRPr sz="2400"/>
            </a:lvl4pPr>
            <a:lvl5pPr marL="717550" indent="-361950">
              <a:buClr>
                <a:schemeClr val="tx2"/>
              </a:buClr>
              <a:buFont typeface="+mj-lt"/>
              <a:buAutoNum type="arabicPeriod"/>
              <a:defRPr sz="2400"/>
            </a:lvl5pPr>
          </a:lstStyle>
          <a:p>
            <a:pPr lvl="0"/>
            <a:r>
              <a:rPr lang="en-US"/>
              <a:t>Click to edit Master text styles</a:t>
            </a:r>
          </a:p>
        </p:txBody>
      </p:sp>
      <p:sp>
        <p:nvSpPr>
          <p:cNvPr id="6" name="Text Placeholder 6">
            <a:extLst>
              <a:ext uri="{FF2B5EF4-FFF2-40B4-BE49-F238E27FC236}">
                <a16:creationId xmlns:a16="http://schemas.microsoft.com/office/drawing/2014/main" id="{478649D7-CD54-FF23-682C-1058ECFFE54E}"/>
              </a:ext>
            </a:extLst>
          </p:cNvPr>
          <p:cNvSpPr>
            <a:spLocks noGrp="1"/>
          </p:cNvSpPr>
          <p:nvPr>
            <p:ph type="body" sz="quarter" idx="14" hasCustomPrompt="1"/>
          </p:nvPr>
        </p:nvSpPr>
        <p:spPr>
          <a:xfrm>
            <a:off x="304800" y="2340001"/>
            <a:ext cx="762000" cy="3897288"/>
          </a:xfrm>
        </p:spPr>
        <p:txBody>
          <a:bodyPr/>
          <a:lstStyle>
            <a:lvl1pPr marL="0" indent="0">
              <a:spcAft>
                <a:spcPts val="300"/>
              </a:spcAft>
              <a:buClr>
                <a:schemeClr val="tx2"/>
              </a:buClr>
              <a:buFont typeface="+mj-lt"/>
              <a:buNone/>
              <a:defRPr sz="1600" b="1">
                <a:solidFill>
                  <a:schemeClr val="tx2"/>
                </a:solidFill>
              </a:defRPr>
            </a:lvl1pPr>
            <a:lvl2pPr marL="717550" indent="-361950">
              <a:buClr>
                <a:schemeClr val="tx2"/>
              </a:buClr>
              <a:buFont typeface="+mj-lt"/>
              <a:buAutoNum type="arabicPeriod"/>
              <a:defRPr sz="2400"/>
            </a:lvl2pPr>
            <a:lvl3pPr marL="717550" indent="-361950">
              <a:buClr>
                <a:schemeClr val="tx2"/>
              </a:buClr>
              <a:buFont typeface="+mj-lt"/>
              <a:buAutoNum type="arabicPeriod"/>
              <a:defRPr sz="2400"/>
            </a:lvl3pPr>
            <a:lvl4pPr marL="717550" indent="-361950">
              <a:buClr>
                <a:schemeClr val="tx2"/>
              </a:buClr>
              <a:buFont typeface="+mj-lt"/>
              <a:buAutoNum type="arabicPeriod"/>
              <a:defRPr sz="2400"/>
            </a:lvl4pPr>
            <a:lvl5pPr marL="717550" indent="-361950">
              <a:buClr>
                <a:schemeClr val="tx2"/>
              </a:buClr>
              <a:buFont typeface="+mj-lt"/>
              <a:buAutoNum type="arabicPeriod"/>
              <a:defRPr sz="2400"/>
            </a:lvl5pPr>
          </a:lstStyle>
          <a:p>
            <a:pPr lvl="0"/>
            <a:r>
              <a:rPr lang="en-US" dirty="0"/>
              <a:t>XX</a:t>
            </a:r>
          </a:p>
        </p:txBody>
      </p:sp>
      <p:sp>
        <p:nvSpPr>
          <p:cNvPr id="9" name="Text Placeholder 8">
            <a:extLst>
              <a:ext uri="{FF2B5EF4-FFF2-40B4-BE49-F238E27FC236}">
                <a16:creationId xmlns:a16="http://schemas.microsoft.com/office/drawing/2014/main" id="{7F99AFC8-B99B-9F6C-EFAF-C0C6A8AA3996}"/>
              </a:ext>
            </a:extLst>
          </p:cNvPr>
          <p:cNvSpPr>
            <a:spLocks noGrp="1"/>
          </p:cNvSpPr>
          <p:nvPr>
            <p:ph type="body" sz="quarter" idx="15"/>
          </p:nvPr>
        </p:nvSpPr>
        <p:spPr>
          <a:xfrm>
            <a:off x="304800" y="1258888"/>
            <a:ext cx="11587163" cy="950912"/>
          </a:xfrm>
        </p:spPr>
        <p:txBody>
          <a:bodyPr/>
          <a:lstStyle>
            <a:lvl1pPr marL="0" indent="0">
              <a:buNone/>
              <a:defRPr sz="1600">
                <a:solidFill>
                  <a:schemeClr val="tx2"/>
                </a:solidFill>
              </a:defRPr>
            </a:lvl1pPr>
            <a:lvl2pPr marL="176212" indent="0">
              <a:buNone/>
              <a:defRPr sz="1600">
                <a:solidFill>
                  <a:schemeClr val="tx2"/>
                </a:solidFill>
              </a:defRPr>
            </a:lvl2pPr>
            <a:lvl3pPr marL="357188" indent="0">
              <a:buNone/>
              <a:defRPr sz="1600">
                <a:solidFill>
                  <a:schemeClr val="tx2"/>
                </a:solidFill>
              </a:defRPr>
            </a:lvl3pPr>
            <a:lvl4pPr marL="534987" indent="0">
              <a:buNone/>
              <a:defRPr sz="1600">
                <a:solidFill>
                  <a:schemeClr val="tx2"/>
                </a:solidFill>
              </a:defRPr>
            </a:lvl4pPr>
            <a:lvl5pPr marL="715963" indent="0">
              <a:buNone/>
              <a:defRPr sz="1600">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4054603233"/>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FCB326C-1DA2-1612-82AD-11C777B39384}"/>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0EBFE509-7D46-17A6-95DB-58489D7E50EF}"/>
              </a:ext>
            </a:extLst>
          </p:cNvPr>
          <p:cNvSpPr>
            <a:spLocks noGrp="1"/>
          </p:cNvSpPr>
          <p:nvPr>
            <p:ph type="ftr" sz="quarter" idx="11"/>
          </p:nvPr>
        </p:nvSpPr>
        <p:spPr/>
        <p:txBody>
          <a:bodyPr/>
          <a:lstStyle/>
          <a:p>
            <a:r>
              <a:rPr lang="en-GB"/>
              <a:t>Digitalization in Forvis Mazars</a:t>
            </a:r>
            <a:endParaRPr lang="en-GB" dirty="0"/>
          </a:p>
        </p:txBody>
      </p:sp>
      <p:sp>
        <p:nvSpPr>
          <p:cNvPr id="5" name="Slide Number Placeholder 4">
            <a:extLst>
              <a:ext uri="{FF2B5EF4-FFF2-40B4-BE49-F238E27FC236}">
                <a16:creationId xmlns:a16="http://schemas.microsoft.com/office/drawing/2014/main" id="{1D08CE9D-B2C6-738D-E6EF-68B53487C9F5}"/>
              </a:ext>
            </a:extLst>
          </p:cNvPr>
          <p:cNvSpPr>
            <a:spLocks noGrp="1"/>
          </p:cNvSpPr>
          <p:nvPr>
            <p:ph type="sldNum" sz="quarter" idx="12"/>
          </p:nvPr>
        </p:nvSpPr>
        <p:spPr/>
        <p:txBody>
          <a:bodyPr/>
          <a:lstStyle/>
          <a:p>
            <a:fld id="{721C06D9-4617-44B0-8711-1EF1C439A609}" type="slidenum">
              <a:rPr lang="en-GB" smtClean="0"/>
              <a:pPr/>
              <a:t>‹#›</a:t>
            </a:fld>
            <a:endParaRPr lang="en-GB" dirty="0"/>
          </a:p>
        </p:txBody>
      </p:sp>
      <p:sp>
        <p:nvSpPr>
          <p:cNvPr id="7" name="Text Placeholder 6">
            <a:extLst>
              <a:ext uri="{FF2B5EF4-FFF2-40B4-BE49-F238E27FC236}">
                <a16:creationId xmlns:a16="http://schemas.microsoft.com/office/drawing/2014/main" id="{9049300F-51E0-B5CD-EFB7-03FBF1F977FA}"/>
              </a:ext>
            </a:extLst>
          </p:cNvPr>
          <p:cNvSpPr>
            <a:spLocks noGrp="1"/>
          </p:cNvSpPr>
          <p:nvPr>
            <p:ph type="body" sz="quarter" idx="13"/>
          </p:nvPr>
        </p:nvSpPr>
        <p:spPr>
          <a:xfrm>
            <a:off x="304800" y="1258888"/>
            <a:ext cx="11587163" cy="4978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8" name="Picture 7" descr="Blue letters on a black background&#10;&#10;Description automatically generated">
            <a:extLst>
              <a:ext uri="{FF2B5EF4-FFF2-40B4-BE49-F238E27FC236}">
                <a16:creationId xmlns:a16="http://schemas.microsoft.com/office/drawing/2014/main" id="{1AB19D33-A41B-066E-2A07-18D922E13B7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0875" y="304800"/>
            <a:ext cx="1080000" cy="454003"/>
          </a:xfrm>
          <a:prstGeom prst="rect">
            <a:avLst/>
          </a:prstGeom>
        </p:spPr>
      </p:pic>
    </p:spTree>
    <p:extLst>
      <p:ext uri="{BB962C8B-B14F-4D97-AF65-F5344CB8AC3E}">
        <p14:creationId xmlns:p14="http://schemas.microsoft.com/office/powerpoint/2010/main" val="318158206"/>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1_Cover page - large frame -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47878-4CC5-2F38-EC5C-CE288DFC692B}"/>
              </a:ext>
            </a:extLst>
          </p:cNvPr>
          <p:cNvSpPr>
            <a:spLocks noGrp="1"/>
          </p:cNvSpPr>
          <p:nvPr>
            <p:ph type="ctrTitle" hasCustomPrompt="1"/>
          </p:nvPr>
        </p:nvSpPr>
        <p:spPr>
          <a:xfrm>
            <a:off x="306000" y="3733801"/>
            <a:ext cx="11581200" cy="360000"/>
          </a:xfrm>
        </p:spPr>
        <p:txBody>
          <a:bodyPr anchor="ctr"/>
          <a:lstStyle>
            <a:lvl1pPr algn="l">
              <a:defRPr sz="1800"/>
            </a:lvl1pPr>
          </a:lstStyle>
          <a:p>
            <a:r>
              <a:rPr lang="en-US" dirty="0"/>
              <a:t>Title</a:t>
            </a:r>
            <a:endParaRPr lang="en-GB" dirty="0"/>
          </a:p>
        </p:txBody>
      </p:sp>
      <p:sp>
        <p:nvSpPr>
          <p:cNvPr id="3" name="Subtitle 2">
            <a:extLst>
              <a:ext uri="{FF2B5EF4-FFF2-40B4-BE49-F238E27FC236}">
                <a16:creationId xmlns:a16="http://schemas.microsoft.com/office/drawing/2014/main" id="{FC404444-F2E0-6C9C-4C6D-05AB61391266}"/>
              </a:ext>
            </a:extLst>
          </p:cNvPr>
          <p:cNvSpPr>
            <a:spLocks noGrp="1"/>
          </p:cNvSpPr>
          <p:nvPr>
            <p:ph type="subTitle" idx="1" hasCustomPrompt="1"/>
          </p:nvPr>
        </p:nvSpPr>
        <p:spPr>
          <a:xfrm>
            <a:off x="306000" y="4218602"/>
            <a:ext cx="11581200" cy="2018686"/>
          </a:xfrm>
        </p:spPr>
        <p:txBody>
          <a:bodyPr/>
          <a:lstStyle>
            <a:lvl1pPr marL="0" indent="0" algn="l">
              <a:buNone/>
              <a:defRPr sz="16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endParaRPr lang="en-GB" dirty="0"/>
          </a:p>
        </p:txBody>
      </p:sp>
      <p:sp>
        <p:nvSpPr>
          <p:cNvPr id="9" name="Picture Placeholder 8">
            <a:extLst>
              <a:ext uri="{FF2B5EF4-FFF2-40B4-BE49-F238E27FC236}">
                <a16:creationId xmlns:a16="http://schemas.microsoft.com/office/drawing/2014/main" id="{5842C18B-1D7A-8DC7-E58C-751F7B000828}"/>
              </a:ext>
            </a:extLst>
          </p:cNvPr>
          <p:cNvSpPr>
            <a:spLocks noGrp="1"/>
          </p:cNvSpPr>
          <p:nvPr>
            <p:ph type="pic" sz="quarter" idx="10"/>
          </p:nvPr>
        </p:nvSpPr>
        <p:spPr>
          <a:xfrm>
            <a:off x="0" y="0"/>
            <a:ext cx="12192000" cy="3429000"/>
          </a:xfrm>
          <a:solidFill>
            <a:schemeClr val="bg1">
              <a:lumMod val="95000"/>
            </a:schemeClr>
          </a:solidFill>
        </p:spPr>
        <p:txBody>
          <a:bodyPr anchor="ctr"/>
          <a:lstStyle>
            <a:lvl1pPr marL="0" indent="0" algn="ctr">
              <a:buNone/>
              <a:defRPr/>
            </a:lvl1pPr>
          </a:lstStyle>
          <a:p>
            <a:r>
              <a:rPr lang="en-US"/>
              <a:t>Click icon to add picture</a:t>
            </a:r>
            <a:endParaRPr lang="en-GB"/>
          </a:p>
        </p:txBody>
      </p:sp>
      <p:sp>
        <p:nvSpPr>
          <p:cNvPr id="5" name="Text Placeholder 3">
            <a:extLst>
              <a:ext uri="{FF2B5EF4-FFF2-40B4-BE49-F238E27FC236}">
                <a16:creationId xmlns:a16="http://schemas.microsoft.com/office/drawing/2014/main" id="{2175B1AD-1E2F-211C-B1E9-70A0D47FC6DD}"/>
              </a:ext>
            </a:extLst>
          </p:cNvPr>
          <p:cNvSpPr>
            <a:spLocks noGrp="1"/>
          </p:cNvSpPr>
          <p:nvPr>
            <p:ph type="body" sz="quarter" idx="26" hasCustomPrompt="1"/>
          </p:nvPr>
        </p:nvSpPr>
        <p:spPr>
          <a:xfrm>
            <a:off x="10186434" y="304801"/>
            <a:ext cx="1700766" cy="860032"/>
          </a:xfrm>
        </p:spPr>
        <p:txBody>
          <a:bodyPr lIns="0" tIns="0" rIns="0" bIns="0" numCol="1" anchor="ctr">
            <a:noAutofit/>
          </a:bodyPr>
          <a:lstStyle>
            <a:lvl1pPr marL="0" indent="0" algn="r">
              <a:spcBef>
                <a:spcPts val="0"/>
              </a:spcBef>
              <a:buNone/>
              <a:defRPr sz="6532" b="1">
                <a:solidFill>
                  <a:schemeClr val="bg1"/>
                </a:solidFill>
              </a:defRPr>
            </a:lvl1pPr>
          </a:lstStyle>
          <a:p>
            <a:pPr lvl="0"/>
            <a:r>
              <a:rPr lang="en-US" dirty="0"/>
              <a:t>XX</a:t>
            </a:r>
          </a:p>
        </p:txBody>
      </p:sp>
    </p:spTree>
    <p:extLst>
      <p:ext uri="{BB962C8B-B14F-4D97-AF65-F5344CB8AC3E}">
        <p14:creationId xmlns:p14="http://schemas.microsoft.com/office/powerpoint/2010/main" val="3092109577"/>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2_Cover page - large frame - white backgroun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47878-4CC5-2F38-EC5C-CE288DFC692B}"/>
              </a:ext>
            </a:extLst>
          </p:cNvPr>
          <p:cNvSpPr>
            <a:spLocks noGrp="1"/>
          </p:cNvSpPr>
          <p:nvPr>
            <p:ph type="ctrTitle" hasCustomPrompt="1"/>
          </p:nvPr>
        </p:nvSpPr>
        <p:spPr>
          <a:xfrm>
            <a:off x="306000" y="3733801"/>
            <a:ext cx="11581200" cy="360000"/>
          </a:xfrm>
        </p:spPr>
        <p:txBody>
          <a:bodyPr anchor="ctr"/>
          <a:lstStyle>
            <a:lvl1pPr algn="l">
              <a:defRPr sz="1800">
                <a:solidFill>
                  <a:schemeClr val="bg1"/>
                </a:solidFill>
              </a:defRPr>
            </a:lvl1pPr>
          </a:lstStyle>
          <a:p>
            <a:r>
              <a:rPr lang="en-US" dirty="0"/>
              <a:t>Title</a:t>
            </a:r>
            <a:endParaRPr lang="en-GB" dirty="0"/>
          </a:p>
        </p:txBody>
      </p:sp>
      <p:sp>
        <p:nvSpPr>
          <p:cNvPr id="3" name="Subtitle 2">
            <a:extLst>
              <a:ext uri="{FF2B5EF4-FFF2-40B4-BE49-F238E27FC236}">
                <a16:creationId xmlns:a16="http://schemas.microsoft.com/office/drawing/2014/main" id="{FC404444-F2E0-6C9C-4C6D-05AB61391266}"/>
              </a:ext>
            </a:extLst>
          </p:cNvPr>
          <p:cNvSpPr>
            <a:spLocks noGrp="1"/>
          </p:cNvSpPr>
          <p:nvPr>
            <p:ph type="subTitle" idx="1" hasCustomPrompt="1"/>
          </p:nvPr>
        </p:nvSpPr>
        <p:spPr>
          <a:xfrm>
            <a:off x="306000" y="4218602"/>
            <a:ext cx="11581200" cy="2018686"/>
          </a:xfrm>
        </p:spPr>
        <p:txBody>
          <a:bodyPr/>
          <a:lstStyle>
            <a:lvl1pPr marL="0" indent="0" algn="l">
              <a:buNone/>
              <a:defRPr sz="16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endParaRPr lang="en-GB" dirty="0"/>
          </a:p>
        </p:txBody>
      </p:sp>
      <p:sp>
        <p:nvSpPr>
          <p:cNvPr id="9" name="Picture Placeholder 8">
            <a:extLst>
              <a:ext uri="{FF2B5EF4-FFF2-40B4-BE49-F238E27FC236}">
                <a16:creationId xmlns:a16="http://schemas.microsoft.com/office/drawing/2014/main" id="{5842C18B-1D7A-8DC7-E58C-751F7B000828}"/>
              </a:ext>
            </a:extLst>
          </p:cNvPr>
          <p:cNvSpPr>
            <a:spLocks noGrp="1"/>
          </p:cNvSpPr>
          <p:nvPr>
            <p:ph type="pic" sz="quarter" idx="10"/>
          </p:nvPr>
        </p:nvSpPr>
        <p:spPr>
          <a:xfrm>
            <a:off x="0" y="0"/>
            <a:ext cx="12192000" cy="3429000"/>
          </a:xfrm>
          <a:solidFill>
            <a:schemeClr val="bg1">
              <a:lumMod val="95000"/>
            </a:schemeClr>
          </a:solidFill>
        </p:spPr>
        <p:txBody>
          <a:bodyPr anchor="ctr"/>
          <a:lstStyle>
            <a:lvl1pPr marL="0" indent="0" algn="ctr">
              <a:buNone/>
              <a:defRPr/>
            </a:lvl1pPr>
          </a:lstStyle>
          <a:p>
            <a:r>
              <a:rPr lang="en-US"/>
              <a:t>Click icon to add picture</a:t>
            </a:r>
            <a:endParaRPr lang="en-GB"/>
          </a:p>
        </p:txBody>
      </p:sp>
      <p:sp>
        <p:nvSpPr>
          <p:cNvPr id="5" name="Text Placeholder 3">
            <a:extLst>
              <a:ext uri="{FF2B5EF4-FFF2-40B4-BE49-F238E27FC236}">
                <a16:creationId xmlns:a16="http://schemas.microsoft.com/office/drawing/2014/main" id="{2175B1AD-1E2F-211C-B1E9-70A0D47FC6DD}"/>
              </a:ext>
            </a:extLst>
          </p:cNvPr>
          <p:cNvSpPr>
            <a:spLocks noGrp="1"/>
          </p:cNvSpPr>
          <p:nvPr>
            <p:ph type="body" sz="quarter" idx="26" hasCustomPrompt="1"/>
          </p:nvPr>
        </p:nvSpPr>
        <p:spPr>
          <a:xfrm>
            <a:off x="10186434" y="304801"/>
            <a:ext cx="1700766" cy="860032"/>
          </a:xfrm>
        </p:spPr>
        <p:txBody>
          <a:bodyPr lIns="0" tIns="0" rIns="0" bIns="0" numCol="1" anchor="ctr">
            <a:noAutofit/>
          </a:bodyPr>
          <a:lstStyle>
            <a:lvl1pPr marL="0" indent="0" algn="r">
              <a:spcBef>
                <a:spcPts val="0"/>
              </a:spcBef>
              <a:buNone/>
              <a:defRPr sz="6532" b="1">
                <a:solidFill>
                  <a:schemeClr val="bg1"/>
                </a:solidFill>
              </a:defRPr>
            </a:lvl1pPr>
          </a:lstStyle>
          <a:p>
            <a:pPr lvl="0"/>
            <a:r>
              <a:rPr lang="en-US" dirty="0"/>
              <a:t>XX</a:t>
            </a:r>
          </a:p>
        </p:txBody>
      </p:sp>
    </p:spTree>
    <p:extLst>
      <p:ext uri="{BB962C8B-B14F-4D97-AF65-F5344CB8AC3E}">
        <p14:creationId xmlns:p14="http://schemas.microsoft.com/office/powerpoint/2010/main" val="400662442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Picture Placeholder 9">
            <a:extLst>
              <a:ext uri="{FF2B5EF4-FFF2-40B4-BE49-F238E27FC236}">
                <a16:creationId xmlns:a16="http://schemas.microsoft.com/office/drawing/2014/main" id="{5F48DD7C-67A5-E10B-0AF2-DA4BFF2AE9A0}"/>
              </a:ext>
            </a:extLst>
          </p:cNvPr>
          <p:cNvSpPr>
            <a:spLocks noGrp="1"/>
          </p:cNvSpPr>
          <p:nvPr>
            <p:ph type="pic" sz="quarter" idx="25"/>
          </p:nvPr>
        </p:nvSpPr>
        <p:spPr>
          <a:xfrm>
            <a:off x="-1" y="-1"/>
            <a:ext cx="12192000" cy="1469635"/>
          </a:xfrm>
          <a:solidFill>
            <a:schemeClr val="bg2"/>
          </a:solidFill>
        </p:spPr>
        <p:txBody>
          <a:bodyPr anchor="ctr"/>
          <a:lstStyle>
            <a:lvl1pPr marL="0" indent="0" algn="ctr">
              <a:buNone/>
              <a:defRPr>
                <a:solidFill>
                  <a:srgbClr val="FF0000"/>
                </a:solidFill>
              </a:defRPr>
            </a:lvl1pPr>
          </a:lstStyle>
          <a:p>
            <a:r>
              <a:rPr lang="en-US"/>
              <a:t>Click icon to add picture</a:t>
            </a:r>
            <a:endParaRPr lang="en-GB" dirty="0"/>
          </a:p>
        </p:txBody>
      </p:sp>
      <p:sp>
        <p:nvSpPr>
          <p:cNvPr id="2" name="Title 1">
            <a:extLst>
              <a:ext uri="{FF2B5EF4-FFF2-40B4-BE49-F238E27FC236}">
                <a16:creationId xmlns:a16="http://schemas.microsoft.com/office/drawing/2014/main" id="{9948A3D8-05FE-043F-D0E4-40CB43777F45}"/>
              </a:ext>
            </a:extLst>
          </p:cNvPr>
          <p:cNvSpPr>
            <a:spLocks noGrp="1"/>
          </p:cNvSpPr>
          <p:nvPr>
            <p:ph type="title"/>
          </p:nvPr>
        </p:nvSpPr>
        <p:spPr>
          <a:xfrm>
            <a:off x="306000" y="1785600"/>
            <a:ext cx="11581200" cy="360000"/>
          </a:xfrm>
        </p:spPr>
        <p:txBody>
          <a:bodyPr/>
          <a:lstStyle>
            <a:lvl1pPr>
              <a:defRPr sz="1800"/>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BA9F0EFA-5DFD-6945-6571-5AEAFDCA6285}"/>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8709B5BF-89D6-5FEA-5256-EFA2A8D75CBC}"/>
              </a:ext>
            </a:extLst>
          </p:cNvPr>
          <p:cNvSpPr>
            <a:spLocks noGrp="1"/>
          </p:cNvSpPr>
          <p:nvPr>
            <p:ph type="ftr" sz="quarter" idx="11"/>
          </p:nvPr>
        </p:nvSpPr>
        <p:spPr/>
        <p:txBody>
          <a:bodyPr/>
          <a:lstStyle/>
          <a:p>
            <a:r>
              <a:rPr lang="en-GB"/>
              <a:t>Digitalization in Forvis Mazars</a:t>
            </a:r>
            <a:endParaRPr lang="en-GB" dirty="0"/>
          </a:p>
        </p:txBody>
      </p:sp>
      <p:sp>
        <p:nvSpPr>
          <p:cNvPr id="5" name="Slide Number Placeholder 4">
            <a:extLst>
              <a:ext uri="{FF2B5EF4-FFF2-40B4-BE49-F238E27FC236}">
                <a16:creationId xmlns:a16="http://schemas.microsoft.com/office/drawing/2014/main" id="{FEF9A7AF-460F-846E-566E-0973171A70EF}"/>
              </a:ext>
            </a:extLst>
          </p:cNvPr>
          <p:cNvSpPr>
            <a:spLocks noGrp="1"/>
          </p:cNvSpPr>
          <p:nvPr>
            <p:ph type="sldNum" sz="quarter" idx="12"/>
          </p:nvPr>
        </p:nvSpPr>
        <p:spPr/>
        <p:txBody>
          <a:bodyPr/>
          <a:lstStyle/>
          <a:p>
            <a:fld id="{721C06D9-4617-44B0-8711-1EF1C439A609}" type="slidenum">
              <a:rPr lang="en-GB" smtClean="0"/>
              <a:pPr/>
              <a:t>‹#›</a:t>
            </a:fld>
            <a:endParaRPr lang="en-GB" dirty="0"/>
          </a:p>
        </p:txBody>
      </p:sp>
      <p:sp>
        <p:nvSpPr>
          <p:cNvPr id="7" name="Text Placeholder 6">
            <a:extLst>
              <a:ext uri="{FF2B5EF4-FFF2-40B4-BE49-F238E27FC236}">
                <a16:creationId xmlns:a16="http://schemas.microsoft.com/office/drawing/2014/main" id="{32D68CB3-3282-2EEC-F3EF-C7E1F09685C9}"/>
              </a:ext>
            </a:extLst>
          </p:cNvPr>
          <p:cNvSpPr>
            <a:spLocks noGrp="1"/>
          </p:cNvSpPr>
          <p:nvPr>
            <p:ph type="body" sz="quarter" idx="13" hasCustomPrompt="1"/>
          </p:nvPr>
        </p:nvSpPr>
        <p:spPr>
          <a:xfrm>
            <a:off x="306000" y="2287360"/>
            <a:ext cx="11581200" cy="593480"/>
          </a:xfrm>
        </p:spPr>
        <p:txBody>
          <a:bodyPr anchor="t"/>
          <a:lstStyle>
            <a:lvl1pPr marL="0" indent="0">
              <a:buNone/>
              <a:defRPr sz="1600" b="0">
                <a:solidFill>
                  <a:schemeClr val="tx2"/>
                </a:solidFill>
              </a:defRPr>
            </a:lvl1pPr>
            <a:lvl2pPr>
              <a:defRPr sz="2400" b="1"/>
            </a:lvl2pPr>
            <a:lvl3pPr>
              <a:defRPr sz="2400" b="1"/>
            </a:lvl3pPr>
            <a:lvl4pPr>
              <a:defRPr sz="2400" b="1"/>
            </a:lvl4pPr>
            <a:lvl5pPr>
              <a:defRPr sz="2400" b="1"/>
            </a:lvl5pPr>
          </a:lstStyle>
          <a:p>
            <a:pPr lvl="0"/>
            <a:r>
              <a:rPr lang="en-US" dirty="0"/>
              <a:t>Subtitle</a:t>
            </a:r>
            <a:endParaRPr lang="en-GB" dirty="0"/>
          </a:p>
        </p:txBody>
      </p:sp>
      <p:sp>
        <p:nvSpPr>
          <p:cNvPr id="8" name="Text Placeholder 3">
            <a:extLst>
              <a:ext uri="{FF2B5EF4-FFF2-40B4-BE49-F238E27FC236}">
                <a16:creationId xmlns:a16="http://schemas.microsoft.com/office/drawing/2014/main" id="{CFDE66CE-99A5-0DBE-043B-44C825585F02}"/>
              </a:ext>
            </a:extLst>
          </p:cNvPr>
          <p:cNvSpPr>
            <a:spLocks noGrp="1"/>
          </p:cNvSpPr>
          <p:nvPr>
            <p:ph type="body" sz="quarter" idx="26" hasCustomPrompt="1"/>
          </p:nvPr>
        </p:nvSpPr>
        <p:spPr>
          <a:xfrm>
            <a:off x="10186434" y="304801"/>
            <a:ext cx="1700766" cy="860032"/>
          </a:xfrm>
        </p:spPr>
        <p:txBody>
          <a:bodyPr lIns="0" tIns="0" rIns="0" bIns="0" numCol="1" anchor="ctr">
            <a:noAutofit/>
          </a:bodyPr>
          <a:lstStyle>
            <a:lvl1pPr marL="0" indent="0" algn="r">
              <a:spcBef>
                <a:spcPts val="0"/>
              </a:spcBef>
              <a:buNone/>
              <a:defRPr sz="6532" b="1">
                <a:solidFill>
                  <a:schemeClr val="bg1"/>
                </a:solidFill>
              </a:defRPr>
            </a:lvl1pPr>
          </a:lstStyle>
          <a:p>
            <a:pPr lvl="0"/>
            <a:r>
              <a:rPr lang="en-US" dirty="0"/>
              <a:t>XX</a:t>
            </a:r>
          </a:p>
        </p:txBody>
      </p:sp>
      <p:sp>
        <p:nvSpPr>
          <p:cNvPr id="10" name="Text Placeholder 9">
            <a:extLst>
              <a:ext uri="{FF2B5EF4-FFF2-40B4-BE49-F238E27FC236}">
                <a16:creationId xmlns:a16="http://schemas.microsoft.com/office/drawing/2014/main" id="{16B54DCE-AF65-A869-68C1-AFBD91E75121}"/>
              </a:ext>
            </a:extLst>
          </p:cNvPr>
          <p:cNvSpPr>
            <a:spLocks noGrp="1"/>
          </p:cNvSpPr>
          <p:nvPr>
            <p:ph type="body" sz="quarter" idx="27"/>
          </p:nvPr>
        </p:nvSpPr>
        <p:spPr>
          <a:xfrm>
            <a:off x="304800" y="3022600"/>
            <a:ext cx="11580813" cy="3214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93524179"/>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5BB93-0F3C-1CB9-C545-CA56ABCED402}"/>
              </a:ext>
            </a:extLst>
          </p:cNvPr>
          <p:cNvSpPr>
            <a:spLocks noGrp="1"/>
          </p:cNvSpPr>
          <p:nvPr>
            <p:ph type="title"/>
          </p:nvPr>
        </p:nvSpPr>
        <p:spPr/>
        <p:txBody>
          <a:bodyPr/>
          <a:lstStyle>
            <a:lvl1pPr>
              <a:defRPr sz="1800"/>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5F768DF6-21BF-2678-5955-A610BE971C62}"/>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60F735E1-4C79-DCA3-A1F4-4189654035D3}"/>
              </a:ext>
            </a:extLst>
          </p:cNvPr>
          <p:cNvSpPr>
            <a:spLocks noGrp="1"/>
          </p:cNvSpPr>
          <p:nvPr>
            <p:ph type="ftr" sz="quarter" idx="11"/>
          </p:nvPr>
        </p:nvSpPr>
        <p:spPr/>
        <p:txBody>
          <a:bodyPr/>
          <a:lstStyle/>
          <a:p>
            <a:r>
              <a:rPr lang="en-GB"/>
              <a:t>Digitalization in Forvis Mazars</a:t>
            </a:r>
            <a:endParaRPr lang="en-GB" dirty="0"/>
          </a:p>
        </p:txBody>
      </p:sp>
      <p:sp>
        <p:nvSpPr>
          <p:cNvPr id="5" name="Slide Number Placeholder 4">
            <a:extLst>
              <a:ext uri="{FF2B5EF4-FFF2-40B4-BE49-F238E27FC236}">
                <a16:creationId xmlns:a16="http://schemas.microsoft.com/office/drawing/2014/main" id="{3850CEEB-6BEE-8E0D-EC5F-73B1BD137DDD}"/>
              </a:ext>
            </a:extLst>
          </p:cNvPr>
          <p:cNvSpPr>
            <a:spLocks noGrp="1"/>
          </p:cNvSpPr>
          <p:nvPr>
            <p:ph type="sldNum" sz="quarter" idx="12"/>
          </p:nvPr>
        </p:nvSpPr>
        <p:spPr/>
        <p:txBody>
          <a:bodyPr/>
          <a:lstStyle/>
          <a:p>
            <a:fld id="{721C06D9-4617-44B0-8711-1EF1C439A609}" type="slidenum">
              <a:rPr lang="en-GB" smtClean="0"/>
              <a:pPr/>
              <a:t>‹#›</a:t>
            </a:fld>
            <a:endParaRPr lang="en-GB" dirty="0"/>
          </a:p>
        </p:txBody>
      </p:sp>
      <p:sp>
        <p:nvSpPr>
          <p:cNvPr id="6" name="Text Placeholder 6">
            <a:extLst>
              <a:ext uri="{FF2B5EF4-FFF2-40B4-BE49-F238E27FC236}">
                <a16:creationId xmlns:a16="http://schemas.microsoft.com/office/drawing/2014/main" id="{C8C638BA-BF9C-8F11-E836-374A0EDE6D6E}"/>
              </a:ext>
            </a:extLst>
          </p:cNvPr>
          <p:cNvSpPr>
            <a:spLocks noGrp="1"/>
          </p:cNvSpPr>
          <p:nvPr>
            <p:ph type="body" sz="quarter" idx="13"/>
          </p:nvPr>
        </p:nvSpPr>
        <p:spPr>
          <a:xfrm>
            <a:off x="304800" y="1258888"/>
            <a:ext cx="11587163" cy="4978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Text Placeholder 6">
            <a:extLst>
              <a:ext uri="{FF2B5EF4-FFF2-40B4-BE49-F238E27FC236}">
                <a16:creationId xmlns:a16="http://schemas.microsoft.com/office/drawing/2014/main" id="{F66CD5AB-4BC7-1435-820D-F41002378F2D}"/>
              </a:ext>
            </a:extLst>
          </p:cNvPr>
          <p:cNvSpPr>
            <a:spLocks noGrp="1"/>
          </p:cNvSpPr>
          <p:nvPr>
            <p:ph type="body" sz="quarter" idx="14" hasCustomPrompt="1"/>
          </p:nvPr>
        </p:nvSpPr>
        <p:spPr>
          <a:xfrm>
            <a:off x="306000" y="735135"/>
            <a:ext cx="11581200" cy="296740"/>
          </a:xfrm>
        </p:spPr>
        <p:txBody>
          <a:bodyPr anchor="t"/>
          <a:lstStyle>
            <a:lvl1pPr marL="0" indent="0">
              <a:buNone/>
              <a:defRPr sz="1600" b="0">
                <a:solidFill>
                  <a:schemeClr val="tx2"/>
                </a:solidFill>
              </a:defRPr>
            </a:lvl1pPr>
            <a:lvl2pPr>
              <a:defRPr sz="2400" b="1"/>
            </a:lvl2pPr>
            <a:lvl3pPr>
              <a:defRPr sz="2400" b="1"/>
            </a:lvl3pPr>
            <a:lvl4pPr>
              <a:defRPr sz="2400" b="1"/>
            </a:lvl4pPr>
            <a:lvl5pPr>
              <a:defRPr sz="2400" b="1"/>
            </a:lvl5pPr>
          </a:lstStyle>
          <a:p>
            <a:pPr lvl="0"/>
            <a:r>
              <a:rPr lang="en-US" dirty="0"/>
              <a:t>Subtitle</a:t>
            </a:r>
            <a:endParaRPr lang="en-GB" dirty="0"/>
          </a:p>
        </p:txBody>
      </p:sp>
    </p:spTree>
    <p:extLst>
      <p:ext uri="{BB962C8B-B14F-4D97-AF65-F5344CB8AC3E}">
        <p14:creationId xmlns:p14="http://schemas.microsoft.com/office/powerpoint/2010/main" val="249019566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Generic cover with supergraphic_7">
    <p:bg>
      <p:bgPr>
        <a:solidFill>
          <a:schemeClr val="tx2"/>
        </a:solidFill>
        <a:effectLst/>
      </p:bgPr>
    </p:bg>
    <p:spTree>
      <p:nvGrpSpPr>
        <p:cNvPr id="1" name=""/>
        <p:cNvGrpSpPr/>
        <p:nvPr/>
      </p:nvGrpSpPr>
      <p:grpSpPr>
        <a:xfrm>
          <a:off x="0" y="0"/>
          <a:ext cx="0" cy="0"/>
          <a:chOff x="0" y="0"/>
          <a:chExt cx="0" cy="0"/>
        </a:xfrm>
      </p:grpSpPr>
      <p:pic>
        <p:nvPicPr>
          <p:cNvPr id="10" name="Picture 9" descr="A bridge with arches and a body of water&#10;&#10;Description automatically generated">
            <a:extLst>
              <a:ext uri="{FF2B5EF4-FFF2-40B4-BE49-F238E27FC236}">
                <a16:creationId xmlns:a16="http://schemas.microsoft.com/office/drawing/2014/main" id="{9A13D504-A754-8469-21D4-BBB2BAB76E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304800"/>
            <a:ext cx="11581200" cy="3881177"/>
          </a:xfrm>
          <a:prstGeom prst="rect">
            <a:avLst/>
          </a:prstGeom>
        </p:spPr>
      </p:pic>
      <p:sp>
        <p:nvSpPr>
          <p:cNvPr id="5" name="Parallelogram 4">
            <a:extLst>
              <a:ext uri="{FF2B5EF4-FFF2-40B4-BE49-F238E27FC236}">
                <a16:creationId xmlns:a16="http://schemas.microsoft.com/office/drawing/2014/main" id="{01FE8226-377E-BB0D-9F56-D283E5F48EA0}"/>
              </a:ext>
            </a:extLst>
          </p:cNvPr>
          <p:cNvSpPr/>
          <p:nvPr userDrawn="1"/>
        </p:nvSpPr>
        <p:spPr>
          <a:xfrm>
            <a:off x="5969613" y="304800"/>
            <a:ext cx="3780186" cy="3880800"/>
          </a:xfrm>
          <a:prstGeom prst="parallelogram">
            <a:avLst>
              <a:gd name="adj" fmla="val 34323"/>
            </a:avLst>
          </a:prstGeom>
          <a:solidFill>
            <a:schemeClr val="bg1">
              <a:alpha val="3142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947878-4CC5-2F38-EC5C-CE288DFC692B}"/>
              </a:ext>
            </a:extLst>
          </p:cNvPr>
          <p:cNvSpPr>
            <a:spLocks noGrp="1"/>
          </p:cNvSpPr>
          <p:nvPr>
            <p:ph type="ctrTitle" hasCustomPrompt="1"/>
          </p:nvPr>
        </p:nvSpPr>
        <p:spPr>
          <a:xfrm>
            <a:off x="306000" y="4550400"/>
            <a:ext cx="11581200" cy="360000"/>
          </a:xfrm>
        </p:spPr>
        <p:txBody>
          <a:bodyPr anchor="ctr"/>
          <a:lstStyle>
            <a:lvl1pPr algn="l">
              <a:defRPr sz="2400">
                <a:solidFill>
                  <a:schemeClr val="bg1"/>
                </a:solidFill>
              </a:defRPr>
            </a:lvl1pPr>
          </a:lstStyle>
          <a:p>
            <a:r>
              <a:rPr lang="en-US" dirty="0"/>
              <a:t>Title</a:t>
            </a:r>
            <a:endParaRPr lang="en-GB" dirty="0"/>
          </a:p>
        </p:txBody>
      </p:sp>
      <p:sp>
        <p:nvSpPr>
          <p:cNvPr id="3" name="Subtitle 2">
            <a:extLst>
              <a:ext uri="{FF2B5EF4-FFF2-40B4-BE49-F238E27FC236}">
                <a16:creationId xmlns:a16="http://schemas.microsoft.com/office/drawing/2014/main" id="{FC404444-F2E0-6C9C-4C6D-05AB61391266}"/>
              </a:ext>
            </a:extLst>
          </p:cNvPr>
          <p:cNvSpPr>
            <a:spLocks noGrp="1"/>
          </p:cNvSpPr>
          <p:nvPr>
            <p:ph type="subTitle" idx="1" hasCustomPrompt="1"/>
          </p:nvPr>
        </p:nvSpPr>
        <p:spPr>
          <a:xfrm>
            <a:off x="306000" y="4910400"/>
            <a:ext cx="11581200" cy="360000"/>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endParaRPr lang="en-GB" dirty="0"/>
          </a:p>
        </p:txBody>
      </p:sp>
      <p:sp>
        <p:nvSpPr>
          <p:cNvPr id="11" name="Text Placeholder 10">
            <a:extLst>
              <a:ext uri="{FF2B5EF4-FFF2-40B4-BE49-F238E27FC236}">
                <a16:creationId xmlns:a16="http://schemas.microsoft.com/office/drawing/2014/main" id="{A4795539-9F7B-3A76-36CE-3A8633FDF0EB}"/>
              </a:ext>
            </a:extLst>
          </p:cNvPr>
          <p:cNvSpPr>
            <a:spLocks noGrp="1"/>
          </p:cNvSpPr>
          <p:nvPr>
            <p:ph type="body" sz="quarter" idx="11" hasCustomPrompt="1"/>
          </p:nvPr>
        </p:nvSpPr>
        <p:spPr>
          <a:xfrm>
            <a:off x="306000" y="6249600"/>
            <a:ext cx="9000000" cy="360000"/>
          </a:xfrm>
        </p:spPr>
        <p:txBody>
          <a:bodyPr/>
          <a:lstStyle>
            <a:lvl1pPr marL="0" indent="0">
              <a:buNone/>
              <a:defRPr sz="2000">
                <a:solidFill>
                  <a:schemeClr val="bg1"/>
                </a:solidFill>
              </a:defRPr>
            </a:lvl1pPr>
          </a:lstStyle>
          <a:p>
            <a:pPr lvl="0"/>
            <a:r>
              <a:rPr lang="en-US" dirty="0"/>
              <a:t>Name, Date, Year</a:t>
            </a:r>
            <a:endParaRPr lang="en-GB" dirty="0"/>
          </a:p>
        </p:txBody>
      </p:sp>
      <p:sp>
        <p:nvSpPr>
          <p:cNvPr id="6" name="TextBox 5">
            <a:extLst>
              <a:ext uri="{FF2B5EF4-FFF2-40B4-BE49-F238E27FC236}">
                <a16:creationId xmlns:a16="http://schemas.microsoft.com/office/drawing/2014/main" id="{44039BFE-39BD-9727-5CEE-2436185882A7}"/>
              </a:ext>
            </a:extLst>
          </p:cNvPr>
          <p:cNvSpPr txBox="1"/>
          <p:nvPr userDrawn="1"/>
        </p:nvSpPr>
        <p:spPr>
          <a:xfrm>
            <a:off x="-6392332" y="304800"/>
            <a:ext cx="6096000" cy="1384995"/>
          </a:xfrm>
          <a:prstGeom prst="rect">
            <a:avLst/>
          </a:prstGeom>
          <a:noFill/>
        </p:spPr>
        <p:txBody>
          <a:bodyPr wrap="square">
            <a:spAutoFit/>
          </a:bodyPr>
          <a:lstStyle/>
          <a:p>
            <a:r>
              <a:rPr lang="en-GB" sz="1200" i="1" dirty="0">
                <a:solidFill>
                  <a:srgbClr val="FF0000"/>
                </a:solidFill>
                <a:effectLst/>
                <a:latin typeface="+mn-lt"/>
                <a:ea typeface="Aptos" panose="020B0004020202020204" pitchFamily="34" charset="0"/>
              </a:rPr>
              <a:t>Please adhere to these instructions when utilising this slide:</a:t>
            </a:r>
            <a:endParaRPr lang="en-US" sz="1200" dirty="0">
              <a:solidFill>
                <a:srgbClr val="FF0000"/>
              </a:solidFill>
              <a:effectLst/>
              <a:latin typeface="+mn-lt"/>
              <a:ea typeface="Aptos" panose="020B0004020202020204" pitchFamily="34" charset="0"/>
            </a:endParaRPr>
          </a:p>
          <a:p>
            <a:r>
              <a:rPr lang="en-GB" sz="1200" i="1" dirty="0">
                <a:solidFill>
                  <a:srgbClr val="FF0000"/>
                </a:solidFill>
                <a:effectLst/>
                <a:latin typeface="+mn-lt"/>
                <a:ea typeface="Aptos" panose="020B0004020202020204" pitchFamily="34" charset="0"/>
              </a:rPr>
              <a:t>You have the flexibility to choose a colour for the background of the cover pages, divider slides, and closing slides from the following options: </a:t>
            </a:r>
            <a:endParaRPr lang="en-US" sz="1200" dirty="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dirty="0">
                <a:solidFill>
                  <a:srgbClr val="FF0000"/>
                </a:solidFill>
                <a:effectLst/>
                <a:latin typeface="+mn-lt"/>
                <a:ea typeface="Times New Roman" panose="02020603050405020304" pitchFamily="18" charset="0"/>
              </a:rPr>
              <a:t>white, </a:t>
            </a:r>
            <a:endParaRPr lang="en-US" sz="1200" dirty="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dirty="0">
                <a:solidFill>
                  <a:srgbClr val="FF0000"/>
                </a:solidFill>
                <a:effectLst/>
                <a:latin typeface="+mn-lt"/>
                <a:ea typeface="Times New Roman" panose="02020603050405020304" pitchFamily="18" charset="0"/>
              </a:rPr>
              <a:t>Indigo Dye, </a:t>
            </a:r>
            <a:endParaRPr lang="en-US" sz="1200" dirty="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dirty="0">
                <a:solidFill>
                  <a:srgbClr val="FF0000"/>
                </a:solidFill>
                <a:effectLst/>
                <a:latin typeface="+mn-lt"/>
                <a:ea typeface="Times New Roman" panose="02020603050405020304" pitchFamily="18" charset="0"/>
              </a:rPr>
              <a:t>True Blue, </a:t>
            </a:r>
            <a:endParaRPr lang="en-US" sz="1200" dirty="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dirty="0">
                <a:solidFill>
                  <a:srgbClr val="FF0000"/>
                </a:solidFill>
                <a:effectLst/>
                <a:latin typeface="+mn-lt"/>
                <a:ea typeface="Times New Roman" panose="02020603050405020304" pitchFamily="18" charset="0"/>
              </a:rPr>
              <a:t>or any colour from the ‘Vision’ colours palettes (see slide 2).</a:t>
            </a:r>
            <a:endParaRPr lang="en-US" sz="1200" dirty="0">
              <a:solidFill>
                <a:srgbClr val="FF0000"/>
              </a:solidFill>
              <a:effectLst/>
              <a:latin typeface="+mn-lt"/>
              <a:ea typeface="Aptos" panose="020B0004020202020204" pitchFamily="34" charset="0"/>
            </a:endParaRPr>
          </a:p>
        </p:txBody>
      </p:sp>
      <p:grpSp>
        <p:nvGrpSpPr>
          <p:cNvPr id="4" name="Gruppieren 4">
            <a:extLst>
              <a:ext uri="{FF2B5EF4-FFF2-40B4-BE49-F238E27FC236}">
                <a16:creationId xmlns:a16="http://schemas.microsoft.com/office/drawing/2014/main" id="{BFD98251-4009-461B-252D-4EE99CFE72C4}"/>
              </a:ext>
            </a:extLst>
          </p:cNvPr>
          <p:cNvGrpSpPr>
            <a:grpSpLocks noChangeAspect="1"/>
          </p:cNvGrpSpPr>
          <p:nvPr userDrawn="1"/>
        </p:nvGrpSpPr>
        <p:grpSpPr>
          <a:xfrm>
            <a:off x="10811963" y="6165234"/>
            <a:ext cx="1080000" cy="453765"/>
            <a:chOff x="1721984" y="2257682"/>
            <a:chExt cx="7247953" cy="3045250"/>
          </a:xfrm>
        </p:grpSpPr>
        <p:sp>
          <p:nvSpPr>
            <p:cNvPr id="8" name="Freihandform: Form 5">
              <a:extLst>
                <a:ext uri="{FF2B5EF4-FFF2-40B4-BE49-F238E27FC236}">
                  <a16:creationId xmlns:a16="http://schemas.microsoft.com/office/drawing/2014/main" id="{626939A5-F034-2420-098D-DA5134C82BDE}"/>
                </a:ext>
              </a:extLst>
            </p:cNvPr>
            <p:cNvSpPr/>
            <p:nvPr/>
          </p:nvSpPr>
          <p:spPr>
            <a:xfrm>
              <a:off x="1721984" y="4167798"/>
              <a:ext cx="1948179" cy="1135134"/>
            </a:xfrm>
            <a:custGeom>
              <a:avLst/>
              <a:gdLst>
                <a:gd name="connsiteX0" fmla="*/ 1948179 w 1948179"/>
                <a:gd name="connsiteY0" fmla="*/ 391066 h 1135134"/>
                <a:gd name="connsiteX1" fmla="*/ 1641834 w 1948179"/>
                <a:gd name="connsiteY1" fmla="*/ 0 h 1135134"/>
                <a:gd name="connsiteX2" fmla="*/ 1272508 w 1948179"/>
                <a:gd name="connsiteY2" fmla="*/ 302012 h 1135134"/>
                <a:gd name="connsiteX3" fmla="*/ 1257305 w 1948179"/>
                <a:gd name="connsiteY3" fmla="*/ 302012 h 1135134"/>
                <a:gd name="connsiteX4" fmla="*/ 955329 w 1948179"/>
                <a:gd name="connsiteY4" fmla="*/ 0 h 1135134"/>
                <a:gd name="connsiteX5" fmla="*/ 581633 w 1948179"/>
                <a:gd name="connsiteY5" fmla="*/ 312846 h 1135134"/>
                <a:gd name="connsiteX6" fmla="*/ 566177 w 1948179"/>
                <a:gd name="connsiteY6" fmla="*/ 312846 h 1135134"/>
                <a:gd name="connsiteX7" fmla="*/ 333646 w 1948179"/>
                <a:gd name="connsiteY7" fmla="*/ 28240 h 1135134"/>
                <a:gd name="connsiteX8" fmla="*/ 223972 w 1948179"/>
                <a:gd name="connsiteY8" fmla="*/ 10870 h 1135134"/>
                <a:gd name="connsiteX9" fmla="*/ 0 w 1948179"/>
                <a:gd name="connsiteY9" fmla="*/ 10870 h 1135134"/>
                <a:gd name="connsiteX10" fmla="*/ 0 w 1948179"/>
                <a:gd name="connsiteY10" fmla="*/ 257990 h 1135134"/>
                <a:gd name="connsiteX11" fmla="*/ 283991 w 1948179"/>
                <a:gd name="connsiteY11" fmla="*/ 258099 h 1135134"/>
                <a:gd name="connsiteX12" fmla="*/ 283991 w 1948179"/>
                <a:gd name="connsiteY12" fmla="*/ 1116717 h 1135134"/>
                <a:gd name="connsiteX13" fmla="*/ 585967 w 1948179"/>
                <a:gd name="connsiteY13" fmla="*/ 1116717 h 1135134"/>
                <a:gd name="connsiteX14" fmla="*/ 585967 w 1948179"/>
                <a:gd name="connsiteY14" fmla="*/ 562710 h 1135134"/>
                <a:gd name="connsiteX15" fmla="*/ 597342 w 1948179"/>
                <a:gd name="connsiteY15" fmla="*/ 466506 h 1135134"/>
                <a:gd name="connsiteX16" fmla="*/ 820592 w 1948179"/>
                <a:gd name="connsiteY16" fmla="*/ 254198 h 1135134"/>
                <a:gd name="connsiteX17" fmla="*/ 968330 w 1948179"/>
                <a:gd name="connsiteY17" fmla="*/ 473656 h 1135134"/>
                <a:gd name="connsiteX18" fmla="*/ 968330 w 1948179"/>
                <a:gd name="connsiteY18" fmla="*/ 1116753 h 1135134"/>
                <a:gd name="connsiteX19" fmla="*/ 1270305 w 1948179"/>
                <a:gd name="connsiteY19" fmla="*/ 1116753 h 1135134"/>
                <a:gd name="connsiteX20" fmla="*/ 1270305 w 1948179"/>
                <a:gd name="connsiteY20" fmla="*/ 549710 h 1135134"/>
                <a:gd name="connsiteX21" fmla="*/ 1511467 w 1948179"/>
                <a:gd name="connsiteY21" fmla="*/ 254234 h 1135134"/>
                <a:gd name="connsiteX22" fmla="*/ 1644001 w 1948179"/>
                <a:gd name="connsiteY22" fmla="*/ 473692 h 1135134"/>
                <a:gd name="connsiteX23" fmla="*/ 1644001 w 1948179"/>
                <a:gd name="connsiteY23" fmla="*/ 833231 h 1135134"/>
                <a:gd name="connsiteX24" fmla="*/ 1948179 w 1948179"/>
                <a:gd name="connsiteY24" fmla="*/ 1135135 h 1135134"/>
                <a:gd name="connsiteX25" fmla="*/ 1948179 w 1948179"/>
                <a:gd name="connsiteY25" fmla="*/ 391102 h 11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48179" h="1135134">
                  <a:moveTo>
                    <a:pt x="1948179" y="391066"/>
                  </a:moveTo>
                  <a:cubicBezTo>
                    <a:pt x="1948179" y="149904"/>
                    <a:pt x="1852589" y="0"/>
                    <a:pt x="1641834" y="0"/>
                  </a:cubicBezTo>
                  <a:cubicBezTo>
                    <a:pt x="1468023" y="0"/>
                    <a:pt x="1335489" y="108627"/>
                    <a:pt x="1272508" y="302012"/>
                  </a:cubicBezTo>
                  <a:lnTo>
                    <a:pt x="1257305" y="302012"/>
                  </a:lnTo>
                  <a:cubicBezTo>
                    <a:pt x="1239934" y="128201"/>
                    <a:pt x="1142141" y="0"/>
                    <a:pt x="955329" y="0"/>
                  </a:cubicBezTo>
                  <a:cubicBezTo>
                    <a:pt x="768517" y="0"/>
                    <a:pt x="640317" y="115128"/>
                    <a:pt x="581633" y="312846"/>
                  </a:cubicBezTo>
                  <a:lnTo>
                    <a:pt x="566177" y="312846"/>
                  </a:lnTo>
                  <a:cubicBezTo>
                    <a:pt x="527067" y="181539"/>
                    <a:pt x="455238" y="69770"/>
                    <a:pt x="333646" y="28240"/>
                  </a:cubicBezTo>
                  <a:cubicBezTo>
                    <a:pt x="300820" y="17009"/>
                    <a:pt x="264382" y="10870"/>
                    <a:pt x="223972" y="10870"/>
                  </a:cubicBezTo>
                  <a:lnTo>
                    <a:pt x="0" y="10870"/>
                  </a:lnTo>
                  <a:lnTo>
                    <a:pt x="0" y="257990"/>
                  </a:lnTo>
                  <a:lnTo>
                    <a:pt x="283991" y="258099"/>
                  </a:lnTo>
                  <a:lnTo>
                    <a:pt x="283991" y="1116717"/>
                  </a:lnTo>
                  <a:lnTo>
                    <a:pt x="585967" y="1116717"/>
                  </a:lnTo>
                  <a:lnTo>
                    <a:pt x="585967" y="562710"/>
                  </a:lnTo>
                  <a:cubicBezTo>
                    <a:pt x="586725" y="527536"/>
                    <a:pt x="590806" y="495613"/>
                    <a:pt x="597342" y="466506"/>
                  </a:cubicBezTo>
                  <a:cubicBezTo>
                    <a:pt x="629158" y="324727"/>
                    <a:pt x="723268" y="254198"/>
                    <a:pt x="820592" y="254198"/>
                  </a:cubicBezTo>
                  <a:cubicBezTo>
                    <a:pt x="917916" y="254198"/>
                    <a:pt x="968330" y="297642"/>
                    <a:pt x="968330" y="473656"/>
                  </a:cubicBezTo>
                  <a:lnTo>
                    <a:pt x="968330" y="1116753"/>
                  </a:lnTo>
                  <a:lnTo>
                    <a:pt x="1270305" y="1116753"/>
                  </a:lnTo>
                  <a:lnTo>
                    <a:pt x="1270305" y="549710"/>
                  </a:lnTo>
                  <a:cubicBezTo>
                    <a:pt x="1292045" y="330288"/>
                    <a:pt x="1405006" y="254234"/>
                    <a:pt x="1511467" y="254234"/>
                  </a:cubicBezTo>
                  <a:cubicBezTo>
                    <a:pt x="1617927" y="254234"/>
                    <a:pt x="1644001" y="328121"/>
                    <a:pt x="1644001" y="473692"/>
                  </a:cubicBezTo>
                  <a:lnTo>
                    <a:pt x="1644001" y="833231"/>
                  </a:lnTo>
                  <a:cubicBezTo>
                    <a:pt x="1644001" y="1005923"/>
                    <a:pt x="1755662" y="1125384"/>
                    <a:pt x="1948179" y="1135135"/>
                  </a:cubicBezTo>
                  <a:lnTo>
                    <a:pt x="1948179" y="391102"/>
                  </a:lnTo>
                  <a:close/>
                </a:path>
              </a:pathLst>
            </a:custGeom>
            <a:solidFill>
              <a:schemeClr val="bg1"/>
            </a:solidFill>
            <a:ln w="0" cap="flat">
              <a:noFill/>
              <a:prstDash val="solid"/>
              <a:miter/>
            </a:ln>
          </p:spPr>
          <p:txBody>
            <a:bodyPr rtlCol="0" anchor="ctr"/>
            <a:lstStyle/>
            <a:p>
              <a:endParaRPr lang="de-DE"/>
            </a:p>
          </p:txBody>
        </p:sp>
        <p:sp>
          <p:nvSpPr>
            <p:cNvPr id="9" name="Freihandform: Form 7">
              <a:extLst>
                <a:ext uri="{FF2B5EF4-FFF2-40B4-BE49-F238E27FC236}">
                  <a16:creationId xmlns:a16="http://schemas.microsoft.com/office/drawing/2014/main" id="{A7B5069E-C266-2B0A-E579-9A39A75C3990}"/>
                </a:ext>
              </a:extLst>
            </p:cNvPr>
            <p:cNvSpPr/>
            <p:nvPr/>
          </p:nvSpPr>
          <p:spPr>
            <a:xfrm>
              <a:off x="5035697" y="4193979"/>
              <a:ext cx="910332" cy="1088477"/>
            </a:xfrm>
            <a:custGeom>
              <a:avLst/>
              <a:gdLst>
                <a:gd name="connsiteX0" fmla="*/ 326785 w 910332"/>
                <a:gd name="connsiteY0" fmla="*/ 851469 h 1088477"/>
                <a:gd name="connsiteX1" fmla="*/ 897296 w 910332"/>
                <a:gd name="connsiteY1" fmla="*/ 235817 h 1088477"/>
                <a:gd name="connsiteX2" fmla="*/ 897296 w 910332"/>
                <a:gd name="connsiteY2" fmla="*/ 5381 h 1088477"/>
                <a:gd name="connsiteX3" fmla="*/ 897296 w 910332"/>
                <a:gd name="connsiteY3" fmla="*/ 5381 h 1088477"/>
                <a:gd name="connsiteX4" fmla="*/ 897296 w 910332"/>
                <a:gd name="connsiteY4" fmla="*/ 0 h 1088477"/>
                <a:gd name="connsiteX5" fmla="*/ 22535 w 910332"/>
                <a:gd name="connsiteY5" fmla="*/ 0 h 1088477"/>
                <a:gd name="connsiteX6" fmla="*/ 22535 w 910332"/>
                <a:gd name="connsiteY6" fmla="*/ 225958 h 1088477"/>
                <a:gd name="connsiteX7" fmla="*/ 600629 w 910332"/>
                <a:gd name="connsiteY7" fmla="*/ 225958 h 1088477"/>
                <a:gd name="connsiteX8" fmla="*/ 0 w 910332"/>
                <a:gd name="connsiteY8" fmla="*/ 868947 h 1088477"/>
                <a:gd name="connsiteX9" fmla="*/ 0 w 910332"/>
                <a:gd name="connsiteY9" fmla="*/ 1088477 h 1088477"/>
                <a:gd name="connsiteX10" fmla="*/ 910333 w 910332"/>
                <a:gd name="connsiteY10" fmla="*/ 1088477 h 1088477"/>
                <a:gd name="connsiteX11" fmla="*/ 910333 w 910332"/>
                <a:gd name="connsiteY11" fmla="*/ 851469 h 1088477"/>
                <a:gd name="connsiteX12" fmla="*/ 326785 w 910332"/>
                <a:gd name="connsiteY12" fmla="*/ 851469 h 108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0332" h="1088477">
                  <a:moveTo>
                    <a:pt x="326785" y="851469"/>
                  </a:moveTo>
                  <a:lnTo>
                    <a:pt x="897296" y="235817"/>
                  </a:lnTo>
                  <a:lnTo>
                    <a:pt x="897296" y="5381"/>
                  </a:lnTo>
                  <a:lnTo>
                    <a:pt x="897296" y="5381"/>
                  </a:lnTo>
                  <a:lnTo>
                    <a:pt x="897296" y="0"/>
                  </a:lnTo>
                  <a:lnTo>
                    <a:pt x="22535" y="0"/>
                  </a:lnTo>
                  <a:lnTo>
                    <a:pt x="22535" y="225958"/>
                  </a:lnTo>
                  <a:lnTo>
                    <a:pt x="600629" y="225958"/>
                  </a:lnTo>
                  <a:lnTo>
                    <a:pt x="0" y="868947"/>
                  </a:lnTo>
                  <a:lnTo>
                    <a:pt x="0" y="1088477"/>
                  </a:lnTo>
                  <a:lnTo>
                    <a:pt x="910333" y="1088477"/>
                  </a:lnTo>
                  <a:lnTo>
                    <a:pt x="910333" y="851469"/>
                  </a:lnTo>
                  <a:lnTo>
                    <a:pt x="326785" y="851469"/>
                  </a:lnTo>
                  <a:close/>
                </a:path>
              </a:pathLst>
            </a:custGeom>
            <a:solidFill>
              <a:schemeClr val="bg1"/>
            </a:solidFill>
            <a:ln w="0" cap="flat">
              <a:noFill/>
              <a:prstDash val="solid"/>
              <a:miter/>
            </a:ln>
          </p:spPr>
          <p:txBody>
            <a:bodyPr rtlCol="0" anchor="ctr"/>
            <a:lstStyle/>
            <a:p>
              <a:endParaRPr lang="de-DE"/>
            </a:p>
          </p:txBody>
        </p:sp>
        <p:sp>
          <p:nvSpPr>
            <p:cNvPr id="12" name="Freihandform: Form 9">
              <a:extLst>
                <a:ext uri="{FF2B5EF4-FFF2-40B4-BE49-F238E27FC236}">
                  <a16:creationId xmlns:a16="http://schemas.microsoft.com/office/drawing/2014/main" id="{E5C93EA6-C959-E5B3-4D45-2870BE39369C}"/>
                </a:ext>
              </a:extLst>
            </p:cNvPr>
            <p:cNvSpPr/>
            <p:nvPr/>
          </p:nvSpPr>
          <p:spPr>
            <a:xfrm>
              <a:off x="6099401" y="4169495"/>
              <a:ext cx="1028023" cy="1115344"/>
            </a:xfrm>
            <a:custGeom>
              <a:avLst/>
              <a:gdLst>
                <a:gd name="connsiteX0" fmla="*/ 670832 w 1028023"/>
                <a:gd name="connsiteY0" fmla="*/ 897368 h 1115344"/>
                <a:gd name="connsiteX1" fmla="*/ 328879 w 1028023"/>
                <a:gd name="connsiteY1" fmla="*/ 1115345 h 1115344"/>
                <a:gd name="connsiteX2" fmla="*/ 0 w 1028023"/>
                <a:gd name="connsiteY2" fmla="*/ 836373 h 1115344"/>
                <a:gd name="connsiteX3" fmla="*/ 389874 w 1028023"/>
                <a:gd name="connsiteY3" fmla="*/ 498754 h 1115344"/>
                <a:gd name="connsiteX4" fmla="*/ 668665 w 1028023"/>
                <a:gd name="connsiteY4" fmla="*/ 415984 h 1115344"/>
                <a:gd name="connsiteX5" fmla="*/ 668665 w 1028023"/>
                <a:gd name="connsiteY5" fmla="*/ 392041 h 1115344"/>
                <a:gd name="connsiteX6" fmla="*/ 483515 w 1028023"/>
                <a:gd name="connsiteY6" fmla="*/ 224333 h 1115344"/>
                <a:gd name="connsiteX7" fmla="*/ 235203 w 1028023"/>
                <a:gd name="connsiteY7" fmla="*/ 383338 h 1115344"/>
                <a:gd name="connsiteX8" fmla="*/ 8703 w 1028023"/>
                <a:gd name="connsiteY8" fmla="*/ 261349 h 1115344"/>
                <a:gd name="connsiteX9" fmla="*/ 513994 w 1028023"/>
                <a:gd name="connsiteY9" fmla="*/ 0 h 1115344"/>
                <a:gd name="connsiteX10" fmla="*/ 964863 w 1028023"/>
                <a:gd name="connsiteY10" fmla="*/ 409483 h 1115344"/>
                <a:gd name="connsiteX11" fmla="*/ 964863 w 1028023"/>
                <a:gd name="connsiteY11" fmla="*/ 762342 h 1115344"/>
                <a:gd name="connsiteX12" fmla="*/ 1028024 w 1028023"/>
                <a:gd name="connsiteY12" fmla="*/ 1112528 h 1115344"/>
                <a:gd name="connsiteX13" fmla="*/ 725290 w 1028023"/>
                <a:gd name="connsiteY13" fmla="*/ 1112528 h 1115344"/>
                <a:gd name="connsiteX14" fmla="*/ 670832 w 1028023"/>
                <a:gd name="connsiteY14" fmla="*/ 897404 h 1115344"/>
                <a:gd name="connsiteX15" fmla="*/ 676104 w 1028023"/>
                <a:gd name="connsiteY15" fmla="*/ 711603 h 1115344"/>
                <a:gd name="connsiteX16" fmla="*/ 676104 w 1028023"/>
                <a:gd name="connsiteY16" fmla="*/ 543715 h 1115344"/>
                <a:gd name="connsiteX17" fmla="*/ 676104 w 1028023"/>
                <a:gd name="connsiteY17" fmla="*/ 543715 h 1115344"/>
                <a:gd name="connsiteX18" fmla="*/ 532339 w 1028023"/>
                <a:gd name="connsiteY18" fmla="*/ 605468 h 1115344"/>
                <a:gd name="connsiteX19" fmla="*/ 308006 w 1028023"/>
                <a:gd name="connsiteY19" fmla="*/ 783468 h 1115344"/>
                <a:gd name="connsiteX20" fmla="*/ 440865 w 1028023"/>
                <a:gd name="connsiteY20" fmla="*/ 918494 h 1115344"/>
                <a:gd name="connsiteX21" fmla="*/ 676104 w 1028023"/>
                <a:gd name="connsiteY21" fmla="*/ 711567 h 111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023" h="1115344">
                  <a:moveTo>
                    <a:pt x="670832" y="897368"/>
                  </a:moveTo>
                  <a:cubicBezTo>
                    <a:pt x="620093" y="1041639"/>
                    <a:pt x="485681" y="1115345"/>
                    <a:pt x="328879" y="1115345"/>
                  </a:cubicBezTo>
                  <a:cubicBezTo>
                    <a:pt x="119786" y="1115345"/>
                    <a:pt x="0" y="1017154"/>
                    <a:pt x="0" y="836373"/>
                  </a:cubicBezTo>
                  <a:cubicBezTo>
                    <a:pt x="0" y="629447"/>
                    <a:pt x="163374" y="544509"/>
                    <a:pt x="389874" y="498754"/>
                  </a:cubicBezTo>
                  <a:cubicBezTo>
                    <a:pt x="577191" y="459536"/>
                    <a:pt x="659962" y="439963"/>
                    <a:pt x="668665" y="415984"/>
                  </a:cubicBezTo>
                  <a:lnTo>
                    <a:pt x="668665" y="392041"/>
                  </a:lnTo>
                  <a:cubicBezTo>
                    <a:pt x="668665" y="287494"/>
                    <a:pt x="616410" y="224333"/>
                    <a:pt x="483515" y="224333"/>
                  </a:cubicBezTo>
                  <a:cubicBezTo>
                    <a:pt x="350619" y="224333"/>
                    <a:pt x="270052" y="302734"/>
                    <a:pt x="235203" y="383338"/>
                  </a:cubicBezTo>
                  <a:lnTo>
                    <a:pt x="8703" y="261349"/>
                  </a:lnTo>
                  <a:cubicBezTo>
                    <a:pt x="87104" y="100177"/>
                    <a:pt x="278791" y="0"/>
                    <a:pt x="513994" y="0"/>
                  </a:cubicBezTo>
                  <a:cubicBezTo>
                    <a:pt x="821098" y="0"/>
                    <a:pt x="964863" y="143729"/>
                    <a:pt x="964863" y="409483"/>
                  </a:cubicBezTo>
                  <a:lnTo>
                    <a:pt x="964863" y="762342"/>
                  </a:lnTo>
                  <a:cubicBezTo>
                    <a:pt x="964863" y="988841"/>
                    <a:pt x="991008" y="1082013"/>
                    <a:pt x="1028024" y="1112528"/>
                  </a:cubicBezTo>
                  <a:lnTo>
                    <a:pt x="725290" y="1112528"/>
                  </a:lnTo>
                  <a:cubicBezTo>
                    <a:pt x="699144" y="1088585"/>
                    <a:pt x="677368" y="1021560"/>
                    <a:pt x="670832" y="897404"/>
                  </a:cubicBezTo>
                  <a:close/>
                  <a:moveTo>
                    <a:pt x="676104" y="711603"/>
                  </a:moveTo>
                  <a:lnTo>
                    <a:pt x="676104" y="543715"/>
                  </a:lnTo>
                  <a:lnTo>
                    <a:pt x="676104" y="543715"/>
                  </a:lnTo>
                  <a:cubicBezTo>
                    <a:pt x="646564" y="571016"/>
                    <a:pt x="610776" y="581525"/>
                    <a:pt x="532339" y="605468"/>
                  </a:cubicBezTo>
                  <a:cubicBezTo>
                    <a:pt x="384241" y="646853"/>
                    <a:pt x="308006" y="685458"/>
                    <a:pt x="308006" y="783468"/>
                  </a:cubicBezTo>
                  <a:cubicBezTo>
                    <a:pt x="308006" y="870608"/>
                    <a:pt x="369001" y="918494"/>
                    <a:pt x="440865" y="918494"/>
                  </a:cubicBezTo>
                  <a:cubicBezTo>
                    <a:pt x="549782" y="918494"/>
                    <a:pt x="654328" y="837926"/>
                    <a:pt x="676104" y="711567"/>
                  </a:cubicBezTo>
                  <a:close/>
                </a:path>
              </a:pathLst>
            </a:custGeom>
            <a:solidFill>
              <a:schemeClr val="bg1"/>
            </a:solidFill>
            <a:ln w="0" cap="flat">
              <a:noFill/>
              <a:prstDash val="solid"/>
              <a:miter/>
            </a:ln>
          </p:spPr>
          <p:txBody>
            <a:bodyPr rtlCol="0" anchor="ctr"/>
            <a:lstStyle/>
            <a:p>
              <a:endParaRPr lang="de-DE"/>
            </a:p>
          </p:txBody>
        </p:sp>
        <p:sp>
          <p:nvSpPr>
            <p:cNvPr id="13" name="Freihandform: Form 11">
              <a:extLst>
                <a:ext uri="{FF2B5EF4-FFF2-40B4-BE49-F238E27FC236}">
                  <a16:creationId xmlns:a16="http://schemas.microsoft.com/office/drawing/2014/main" id="{3E44A4FC-CEB1-2588-882C-997D36B963C0}"/>
                </a:ext>
              </a:extLst>
            </p:cNvPr>
            <p:cNvSpPr/>
            <p:nvPr/>
          </p:nvSpPr>
          <p:spPr>
            <a:xfrm>
              <a:off x="4301487" y="2782401"/>
              <a:ext cx="1066448" cy="1110650"/>
            </a:xfrm>
            <a:custGeom>
              <a:avLst/>
              <a:gdLst>
                <a:gd name="connsiteX0" fmla="*/ 0 w 1066448"/>
                <a:gd name="connsiteY0" fmla="*/ 556390 h 1110650"/>
                <a:gd name="connsiteX1" fmla="*/ 541657 w 1066448"/>
                <a:gd name="connsiteY1" fmla="*/ 0 h 1110650"/>
                <a:gd name="connsiteX2" fmla="*/ 1066448 w 1066448"/>
                <a:gd name="connsiteY2" fmla="*/ 545846 h 1110650"/>
                <a:gd name="connsiteX3" fmla="*/ 526923 w 1066448"/>
                <a:gd name="connsiteY3" fmla="*/ 1110650 h 1110650"/>
                <a:gd name="connsiteX4" fmla="*/ 36 w 1066448"/>
                <a:gd name="connsiteY4" fmla="*/ 556354 h 1110650"/>
                <a:gd name="connsiteX5" fmla="*/ 765051 w 1066448"/>
                <a:gd name="connsiteY5" fmla="*/ 550071 h 1110650"/>
                <a:gd name="connsiteX6" fmla="*/ 537431 w 1066448"/>
                <a:gd name="connsiteY6" fmla="*/ 216569 h 1110650"/>
                <a:gd name="connsiteX7" fmla="*/ 305587 w 1066448"/>
                <a:gd name="connsiteY7" fmla="*/ 547976 h 1110650"/>
                <a:gd name="connsiteX8" fmla="*/ 528981 w 1066448"/>
                <a:gd name="connsiteY8" fmla="*/ 892023 h 1110650"/>
                <a:gd name="connsiteX9" fmla="*/ 765051 w 1066448"/>
                <a:gd name="connsiteY9" fmla="*/ 550071 h 111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6448" h="1110650">
                  <a:moveTo>
                    <a:pt x="0" y="556390"/>
                  </a:moveTo>
                  <a:cubicBezTo>
                    <a:pt x="0" y="238164"/>
                    <a:pt x="198115" y="0"/>
                    <a:pt x="541657" y="0"/>
                  </a:cubicBezTo>
                  <a:cubicBezTo>
                    <a:pt x="885198" y="0"/>
                    <a:pt x="1066448" y="214980"/>
                    <a:pt x="1066448" y="545846"/>
                  </a:cubicBezTo>
                  <a:cubicBezTo>
                    <a:pt x="1066448" y="876711"/>
                    <a:pt x="868333" y="1110650"/>
                    <a:pt x="526923" y="1110650"/>
                  </a:cubicBezTo>
                  <a:cubicBezTo>
                    <a:pt x="185512" y="1110650"/>
                    <a:pt x="36" y="893576"/>
                    <a:pt x="36" y="556354"/>
                  </a:cubicBezTo>
                  <a:close/>
                  <a:moveTo>
                    <a:pt x="765051" y="550071"/>
                  </a:moveTo>
                  <a:cubicBezTo>
                    <a:pt x="765051" y="335091"/>
                    <a:pt x="689177" y="216569"/>
                    <a:pt x="537431" y="216569"/>
                  </a:cubicBezTo>
                  <a:cubicBezTo>
                    <a:pt x="385685" y="216569"/>
                    <a:pt x="305587" y="335127"/>
                    <a:pt x="305587" y="547976"/>
                  </a:cubicBezTo>
                  <a:cubicBezTo>
                    <a:pt x="305587" y="760825"/>
                    <a:pt x="379329" y="892023"/>
                    <a:pt x="528981" y="892023"/>
                  </a:cubicBezTo>
                  <a:cubicBezTo>
                    <a:pt x="678633" y="892023"/>
                    <a:pt x="765051" y="769276"/>
                    <a:pt x="765051" y="550071"/>
                  </a:cubicBezTo>
                  <a:close/>
                </a:path>
              </a:pathLst>
            </a:custGeom>
            <a:solidFill>
              <a:schemeClr val="bg1"/>
            </a:solidFill>
            <a:ln w="0" cap="flat">
              <a:noFill/>
              <a:prstDash val="solid"/>
              <a:miter/>
            </a:ln>
          </p:spPr>
          <p:txBody>
            <a:bodyPr rtlCol="0" anchor="ctr"/>
            <a:lstStyle/>
            <a:p>
              <a:endParaRPr lang="de-DE"/>
            </a:p>
          </p:txBody>
        </p:sp>
        <p:sp>
          <p:nvSpPr>
            <p:cNvPr id="14" name="Freihandform: Form 12">
              <a:extLst>
                <a:ext uri="{FF2B5EF4-FFF2-40B4-BE49-F238E27FC236}">
                  <a16:creationId xmlns:a16="http://schemas.microsoft.com/office/drawing/2014/main" id="{613BE92C-8B17-6E5B-9657-6F4D7C9BFCC9}"/>
                </a:ext>
              </a:extLst>
            </p:cNvPr>
            <p:cNvSpPr/>
            <p:nvPr/>
          </p:nvSpPr>
          <p:spPr>
            <a:xfrm>
              <a:off x="6410838" y="2808294"/>
              <a:ext cx="1066231" cy="1086021"/>
            </a:xfrm>
            <a:custGeom>
              <a:avLst/>
              <a:gdLst>
                <a:gd name="connsiteX0" fmla="*/ 0 w 1066231"/>
                <a:gd name="connsiteY0" fmla="*/ 1228 h 1086021"/>
                <a:gd name="connsiteX1" fmla="*/ 283955 w 1066231"/>
                <a:gd name="connsiteY1" fmla="*/ 1228 h 1086021"/>
                <a:gd name="connsiteX2" fmla="*/ 526381 w 1066231"/>
                <a:gd name="connsiteY2" fmla="*/ 790691 h 1086021"/>
                <a:gd name="connsiteX3" fmla="*/ 539381 w 1066231"/>
                <a:gd name="connsiteY3" fmla="*/ 790691 h 1086021"/>
                <a:gd name="connsiteX4" fmla="*/ 777545 w 1066231"/>
                <a:gd name="connsiteY4" fmla="*/ 0 h 1086021"/>
                <a:gd name="connsiteX5" fmla="*/ 1066232 w 1066231"/>
                <a:gd name="connsiteY5" fmla="*/ 0 h 1086021"/>
                <a:gd name="connsiteX6" fmla="*/ 675346 w 1066231"/>
                <a:gd name="connsiteY6" fmla="*/ 1086021 h 1086021"/>
                <a:gd name="connsiteX7" fmla="*/ 394821 w 1066231"/>
                <a:gd name="connsiteY7" fmla="*/ 1084866 h 1086021"/>
                <a:gd name="connsiteX8" fmla="*/ 0 w 1066231"/>
                <a:gd name="connsiteY8" fmla="*/ 1228 h 108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231" h="1086021">
                  <a:moveTo>
                    <a:pt x="0" y="1228"/>
                  </a:moveTo>
                  <a:lnTo>
                    <a:pt x="283955" y="1228"/>
                  </a:lnTo>
                  <a:lnTo>
                    <a:pt x="526381" y="790691"/>
                  </a:lnTo>
                  <a:lnTo>
                    <a:pt x="539381" y="790691"/>
                  </a:lnTo>
                  <a:lnTo>
                    <a:pt x="777545" y="0"/>
                  </a:lnTo>
                  <a:lnTo>
                    <a:pt x="1066232" y="0"/>
                  </a:lnTo>
                  <a:lnTo>
                    <a:pt x="675346" y="1086021"/>
                  </a:lnTo>
                  <a:lnTo>
                    <a:pt x="394821" y="1084866"/>
                  </a:lnTo>
                  <a:lnTo>
                    <a:pt x="0" y="1228"/>
                  </a:lnTo>
                  <a:close/>
                </a:path>
              </a:pathLst>
            </a:custGeom>
            <a:solidFill>
              <a:schemeClr val="bg1"/>
            </a:solidFill>
            <a:ln w="0" cap="flat">
              <a:noFill/>
              <a:prstDash val="solid"/>
              <a:miter/>
            </a:ln>
          </p:spPr>
          <p:txBody>
            <a:bodyPr rtlCol="0" anchor="ctr"/>
            <a:lstStyle/>
            <a:p>
              <a:endParaRPr lang="de-DE"/>
            </a:p>
          </p:txBody>
        </p:sp>
        <p:sp>
          <p:nvSpPr>
            <p:cNvPr id="15" name="Freihandform: Form 13">
              <a:extLst>
                <a:ext uri="{FF2B5EF4-FFF2-40B4-BE49-F238E27FC236}">
                  <a16:creationId xmlns:a16="http://schemas.microsoft.com/office/drawing/2014/main" id="{D9C2D631-F564-1B3F-DEEB-093FC07211BA}"/>
                </a:ext>
              </a:extLst>
            </p:cNvPr>
            <p:cNvSpPr/>
            <p:nvPr/>
          </p:nvSpPr>
          <p:spPr>
            <a:xfrm>
              <a:off x="3393430" y="2257682"/>
              <a:ext cx="851865" cy="1636633"/>
            </a:xfrm>
            <a:custGeom>
              <a:avLst/>
              <a:gdLst>
                <a:gd name="connsiteX0" fmla="*/ 561374 w 851865"/>
                <a:gd name="connsiteY0" fmla="*/ 396700 h 1636633"/>
                <a:gd name="connsiteX1" fmla="*/ 717454 w 851865"/>
                <a:gd name="connsiteY1" fmla="*/ 227619 h 1636633"/>
                <a:gd name="connsiteX2" fmla="*/ 851866 w 851865"/>
                <a:gd name="connsiteY2" fmla="*/ 247120 h 1636633"/>
                <a:gd name="connsiteX3" fmla="*/ 851866 w 851865"/>
                <a:gd name="connsiteY3" fmla="*/ 26001 h 1636633"/>
                <a:gd name="connsiteX4" fmla="*/ 648117 w 851865"/>
                <a:gd name="connsiteY4" fmla="*/ 0 h 1636633"/>
                <a:gd name="connsiteX5" fmla="*/ 277419 w 851865"/>
                <a:gd name="connsiteY5" fmla="*/ 381496 h 1636633"/>
                <a:gd name="connsiteX6" fmla="*/ 277419 w 851865"/>
                <a:gd name="connsiteY6" fmla="*/ 550576 h 1636633"/>
                <a:gd name="connsiteX7" fmla="*/ 85226 w 851865"/>
                <a:gd name="connsiteY7" fmla="*/ 550576 h 1636633"/>
                <a:gd name="connsiteX8" fmla="*/ 0 w 851865"/>
                <a:gd name="connsiteY8" fmla="*/ 784696 h 1636633"/>
                <a:gd name="connsiteX9" fmla="*/ 277419 w 851865"/>
                <a:gd name="connsiteY9" fmla="*/ 784696 h 1636633"/>
                <a:gd name="connsiteX10" fmla="*/ 277419 w 851865"/>
                <a:gd name="connsiteY10" fmla="*/ 1636634 h 1636633"/>
                <a:gd name="connsiteX11" fmla="*/ 561410 w 851865"/>
                <a:gd name="connsiteY11" fmla="*/ 1636634 h 1636633"/>
                <a:gd name="connsiteX12" fmla="*/ 561410 w 851865"/>
                <a:gd name="connsiteY12" fmla="*/ 767831 h 1636633"/>
                <a:gd name="connsiteX13" fmla="*/ 552743 w 851865"/>
                <a:gd name="connsiteY13" fmla="*/ 784732 h 1636633"/>
                <a:gd name="connsiteX14" fmla="*/ 822650 w 851865"/>
                <a:gd name="connsiteY14" fmla="*/ 784732 h 1636633"/>
                <a:gd name="connsiteX15" fmla="*/ 822650 w 851865"/>
                <a:gd name="connsiteY15" fmla="*/ 550612 h 1636633"/>
                <a:gd name="connsiteX16" fmla="*/ 552743 w 851865"/>
                <a:gd name="connsiteY16" fmla="*/ 550612 h 1636633"/>
                <a:gd name="connsiteX17" fmla="*/ 561410 w 851865"/>
                <a:gd name="connsiteY17" fmla="*/ 585281 h 1636633"/>
                <a:gd name="connsiteX18" fmla="*/ 561410 w 851865"/>
                <a:gd name="connsiteY18" fmla="*/ 396700 h 163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51865" h="1636633">
                  <a:moveTo>
                    <a:pt x="561374" y="396700"/>
                  </a:moveTo>
                  <a:cubicBezTo>
                    <a:pt x="561374" y="273157"/>
                    <a:pt x="602543" y="227619"/>
                    <a:pt x="717454" y="227619"/>
                  </a:cubicBezTo>
                  <a:cubicBezTo>
                    <a:pt x="769492" y="227619"/>
                    <a:pt x="814995" y="236286"/>
                    <a:pt x="851866" y="247120"/>
                  </a:cubicBezTo>
                  <a:lnTo>
                    <a:pt x="851866" y="26001"/>
                  </a:lnTo>
                  <a:cubicBezTo>
                    <a:pt x="810697" y="15167"/>
                    <a:pt x="758658" y="0"/>
                    <a:pt x="648117" y="0"/>
                  </a:cubicBezTo>
                  <a:cubicBezTo>
                    <a:pt x="403164" y="0"/>
                    <a:pt x="277419" y="145246"/>
                    <a:pt x="277419" y="381496"/>
                  </a:cubicBezTo>
                  <a:lnTo>
                    <a:pt x="277419" y="550576"/>
                  </a:lnTo>
                  <a:lnTo>
                    <a:pt x="85226" y="550576"/>
                  </a:lnTo>
                  <a:lnTo>
                    <a:pt x="0" y="784696"/>
                  </a:lnTo>
                  <a:lnTo>
                    <a:pt x="277419" y="784696"/>
                  </a:lnTo>
                  <a:lnTo>
                    <a:pt x="277419" y="1636634"/>
                  </a:lnTo>
                  <a:lnTo>
                    <a:pt x="561410" y="1636634"/>
                  </a:lnTo>
                  <a:lnTo>
                    <a:pt x="561410" y="767831"/>
                  </a:lnTo>
                  <a:lnTo>
                    <a:pt x="552743" y="784732"/>
                  </a:lnTo>
                  <a:lnTo>
                    <a:pt x="822650" y="784732"/>
                  </a:lnTo>
                  <a:lnTo>
                    <a:pt x="822650" y="550612"/>
                  </a:lnTo>
                  <a:lnTo>
                    <a:pt x="552743" y="550612"/>
                  </a:lnTo>
                  <a:lnTo>
                    <a:pt x="561410" y="585281"/>
                  </a:lnTo>
                  <a:lnTo>
                    <a:pt x="561410" y="396700"/>
                  </a:lnTo>
                  <a:close/>
                </a:path>
              </a:pathLst>
            </a:custGeom>
            <a:solidFill>
              <a:schemeClr val="bg1"/>
            </a:solidFill>
            <a:ln w="0" cap="flat">
              <a:noFill/>
              <a:prstDash val="solid"/>
              <a:miter/>
            </a:ln>
          </p:spPr>
          <p:txBody>
            <a:bodyPr rtlCol="0" anchor="ctr"/>
            <a:lstStyle/>
            <a:p>
              <a:endParaRPr lang="de-DE"/>
            </a:p>
          </p:txBody>
        </p:sp>
        <p:sp>
          <p:nvSpPr>
            <p:cNvPr id="16" name="Freihandform: Form 14">
              <a:extLst>
                <a:ext uri="{FF2B5EF4-FFF2-40B4-BE49-F238E27FC236}">
                  <a16:creationId xmlns:a16="http://schemas.microsoft.com/office/drawing/2014/main" id="{B2CE2C85-9943-0C5D-6E00-0F6532EDB881}"/>
                </a:ext>
              </a:extLst>
            </p:cNvPr>
            <p:cNvSpPr/>
            <p:nvPr/>
          </p:nvSpPr>
          <p:spPr>
            <a:xfrm>
              <a:off x="5437019" y="2809522"/>
              <a:ext cx="840273" cy="1083529"/>
            </a:xfrm>
            <a:custGeom>
              <a:avLst/>
              <a:gdLst>
                <a:gd name="connsiteX0" fmla="*/ 826190 w 840273"/>
                <a:gd name="connsiteY0" fmla="*/ 2492 h 1083529"/>
                <a:gd name="connsiteX1" fmla="*/ 462100 w 840273"/>
                <a:gd name="connsiteY1" fmla="*/ 341700 h 1083529"/>
                <a:gd name="connsiteX2" fmla="*/ 453108 w 840273"/>
                <a:gd name="connsiteY2" fmla="*/ 341772 h 1083529"/>
                <a:gd name="connsiteX3" fmla="*/ 464158 w 840273"/>
                <a:gd name="connsiteY3" fmla="*/ 154780 h 1083529"/>
                <a:gd name="connsiteX4" fmla="*/ 463870 w 840273"/>
                <a:gd name="connsiteY4" fmla="*/ 0 h 1083529"/>
                <a:gd name="connsiteX5" fmla="*/ 82410 w 840273"/>
                <a:gd name="connsiteY5" fmla="*/ 0 h 1083529"/>
                <a:gd name="connsiteX6" fmla="*/ 0 w 840273"/>
                <a:gd name="connsiteY6" fmla="*/ 224875 h 1083529"/>
                <a:gd name="connsiteX7" fmla="*/ 212849 w 840273"/>
                <a:gd name="connsiteY7" fmla="*/ 224875 h 1083529"/>
                <a:gd name="connsiteX8" fmla="*/ 212849 w 840273"/>
                <a:gd name="connsiteY8" fmla="*/ 1083530 h 1083529"/>
                <a:gd name="connsiteX9" fmla="*/ 488535 w 840273"/>
                <a:gd name="connsiteY9" fmla="*/ 1083530 h 1083529"/>
                <a:gd name="connsiteX10" fmla="*/ 488535 w 840273"/>
                <a:gd name="connsiteY10" fmla="*/ 684266 h 1083529"/>
                <a:gd name="connsiteX11" fmla="*/ 760970 w 840273"/>
                <a:gd name="connsiteY11" fmla="*/ 332708 h 1083529"/>
                <a:gd name="connsiteX12" fmla="*/ 840274 w 840273"/>
                <a:gd name="connsiteY12" fmla="*/ 332708 h 1083529"/>
                <a:gd name="connsiteX13" fmla="*/ 840274 w 840273"/>
                <a:gd name="connsiteY13" fmla="*/ 2456 h 1083529"/>
                <a:gd name="connsiteX14" fmla="*/ 826153 w 840273"/>
                <a:gd name="connsiteY14" fmla="*/ 2456 h 108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0273" h="1083529">
                  <a:moveTo>
                    <a:pt x="826190" y="2492"/>
                  </a:moveTo>
                  <a:cubicBezTo>
                    <a:pt x="640786" y="2492"/>
                    <a:pt x="490918" y="119786"/>
                    <a:pt x="462100" y="341700"/>
                  </a:cubicBezTo>
                  <a:lnTo>
                    <a:pt x="453108" y="341772"/>
                  </a:lnTo>
                  <a:lnTo>
                    <a:pt x="464158" y="154780"/>
                  </a:lnTo>
                  <a:lnTo>
                    <a:pt x="463870" y="0"/>
                  </a:lnTo>
                  <a:lnTo>
                    <a:pt x="82410" y="0"/>
                  </a:lnTo>
                  <a:lnTo>
                    <a:pt x="0" y="224875"/>
                  </a:lnTo>
                  <a:lnTo>
                    <a:pt x="212849" y="224875"/>
                  </a:lnTo>
                  <a:lnTo>
                    <a:pt x="212849" y="1083530"/>
                  </a:lnTo>
                  <a:lnTo>
                    <a:pt x="488535" y="1083530"/>
                  </a:lnTo>
                  <a:lnTo>
                    <a:pt x="488535" y="684266"/>
                  </a:lnTo>
                  <a:cubicBezTo>
                    <a:pt x="488535" y="440432"/>
                    <a:pt x="517894" y="332708"/>
                    <a:pt x="760970" y="332708"/>
                  </a:cubicBezTo>
                  <a:lnTo>
                    <a:pt x="840274" y="332708"/>
                  </a:lnTo>
                  <a:lnTo>
                    <a:pt x="840274" y="2456"/>
                  </a:lnTo>
                  <a:lnTo>
                    <a:pt x="826153" y="2456"/>
                  </a:lnTo>
                  <a:close/>
                </a:path>
              </a:pathLst>
            </a:custGeom>
            <a:solidFill>
              <a:schemeClr val="bg1"/>
            </a:solidFill>
            <a:ln w="0" cap="flat">
              <a:noFill/>
              <a:prstDash val="solid"/>
              <a:miter/>
            </a:ln>
          </p:spPr>
          <p:txBody>
            <a:bodyPr rtlCol="0" anchor="ctr"/>
            <a:lstStyle/>
            <a:p>
              <a:endParaRPr lang="de-DE"/>
            </a:p>
          </p:txBody>
        </p:sp>
        <p:sp>
          <p:nvSpPr>
            <p:cNvPr id="17" name="Freihandform: Form 15">
              <a:extLst>
                <a:ext uri="{FF2B5EF4-FFF2-40B4-BE49-F238E27FC236}">
                  <a16:creationId xmlns:a16="http://schemas.microsoft.com/office/drawing/2014/main" id="{89BE753D-D038-9E7F-7653-9D984FE67313}"/>
                </a:ext>
              </a:extLst>
            </p:cNvPr>
            <p:cNvSpPr/>
            <p:nvPr/>
          </p:nvSpPr>
          <p:spPr>
            <a:xfrm>
              <a:off x="7188817" y="4190765"/>
              <a:ext cx="848471" cy="1094074"/>
            </a:xfrm>
            <a:custGeom>
              <a:avLst/>
              <a:gdLst>
                <a:gd name="connsiteX0" fmla="*/ 834171 w 848471"/>
                <a:gd name="connsiteY0" fmla="*/ 2528 h 1094074"/>
                <a:gd name="connsiteX1" fmla="*/ 466542 w 848471"/>
                <a:gd name="connsiteY1" fmla="*/ 345022 h 1094074"/>
                <a:gd name="connsiteX2" fmla="*/ 457478 w 848471"/>
                <a:gd name="connsiteY2" fmla="*/ 345094 h 1094074"/>
                <a:gd name="connsiteX3" fmla="*/ 468636 w 848471"/>
                <a:gd name="connsiteY3" fmla="*/ 156296 h 1094074"/>
                <a:gd name="connsiteX4" fmla="*/ 468348 w 848471"/>
                <a:gd name="connsiteY4" fmla="*/ 0 h 1094074"/>
                <a:gd name="connsiteX5" fmla="*/ 83204 w 848471"/>
                <a:gd name="connsiteY5" fmla="*/ 0 h 1094074"/>
                <a:gd name="connsiteX6" fmla="*/ 0 w 848471"/>
                <a:gd name="connsiteY6" fmla="*/ 227078 h 1094074"/>
                <a:gd name="connsiteX7" fmla="*/ 214944 w 848471"/>
                <a:gd name="connsiteY7" fmla="*/ 227078 h 1094074"/>
                <a:gd name="connsiteX8" fmla="*/ 214944 w 848471"/>
                <a:gd name="connsiteY8" fmla="*/ 1094075 h 1094074"/>
                <a:gd name="connsiteX9" fmla="*/ 493302 w 848471"/>
                <a:gd name="connsiteY9" fmla="*/ 1094075 h 1094074"/>
                <a:gd name="connsiteX10" fmla="*/ 493302 w 848471"/>
                <a:gd name="connsiteY10" fmla="*/ 690911 h 1094074"/>
                <a:gd name="connsiteX11" fmla="*/ 768409 w 848471"/>
                <a:gd name="connsiteY11" fmla="*/ 335958 h 1094074"/>
                <a:gd name="connsiteX12" fmla="*/ 848471 w 848471"/>
                <a:gd name="connsiteY12" fmla="*/ 335958 h 1094074"/>
                <a:gd name="connsiteX13" fmla="*/ 848471 w 848471"/>
                <a:gd name="connsiteY13" fmla="*/ 2528 h 1094074"/>
                <a:gd name="connsiteX14" fmla="*/ 834207 w 848471"/>
                <a:gd name="connsiteY14" fmla="*/ 2528 h 109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8471" h="1094074">
                  <a:moveTo>
                    <a:pt x="834171" y="2528"/>
                  </a:moveTo>
                  <a:cubicBezTo>
                    <a:pt x="646962" y="2528"/>
                    <a:pt x="495649" y="120942"/>
                    <a:pt x="466542" y="345022"/>
                  </a:cubicBezTo>
                  <a:lnTo>
                    <a:pt x="457478" y="345094"/>
                  </a:lnTo>
                  <a:lnTo>
                    <a:pt x="468636" y="156296"/>
                  </a:lnTo>
                  <a:lnTo>
                    <a:pt x="468348" y="0"/>
                  </a:lnTo>
                  <a:lnTo>
                    <a:pt x="83204" y="0"/>
                  </a:lnTo>
                  <a:lnTo>
                    <a:pt x="0" y="227078"/>
                  </a:lnTo>
                  <a:lnTo>
                    <a:pt x="214944" y="227078"/>
                  </a:lnTo>
                  <a:lnTo>
                    <a:pt x="214944" y="1094075"/>
                  </a:lnTo>
                  <a:lnTo>
                    <a:pt x="493302" y="1094075"/>
                  </a:lnTo>
                  <a:lnTo>
                    <a:pt x="493302" y="690911"/>
                  </a:lnTo>
                  <a:cubicBezTo>
                    <a:pt x="493302" y="444730"/>
                    <a:pt x="522950" y="335958"/>
                    <a:pt x="768409" y="335958"/>
                  </a:cubicBezTo>
                  <a:lnTo>
                    <a:pt x="848471" y="335958"/>
                  </a:lnTo>
                  <a:lnTo>
                    <a:pt x="848471" y="2528"/>
                  </a:lnTo>
                  <a:lnTo>
                    <a:pt x="834207" y="2528"/>
                  </a:lnTo>
                  <a:close/>
                </a:path>
              </a:pathLst>
            </a:custGeom>
            <a:solidFill>
              <a:schemeClr val="bg1"/>
            </a:solidFill>
            <a:ln w="0" cap="flat">
              <a:noFill/>
              <a:prstDash val="solid"/>
              <a:miter/>
            </a:ln>
          </p:spPr>
          <p:txBody>
            <a:bodyPr rtlCol="0" anchor="ctr"/>
            <a:lstStyle/>
            <a:p>
              <a:endParaRPr lang="de-DE"/>
            </a:p>
          </p:txBody>
        </p:sp>
        <p:sp>
          <p:nvSpPr>
            <p:cNvPr id="18" name="Freihandform: Form 16">
              <a:extLst>
                <a:ext uri="{FF2B5EF4-FFF2-40B4-BE49-F238E27FC236}">
                  <a16:creationId xmlns:a16="http://schemas.microsoft.com/office/drawing/2014/main" id="{4BCD8B31-4221-D446-D4CF-A334838EF0B7}"/>
                </a:ext>
              </a:extLst>
            </p:cNvPr>
            <p:cNvSpPr/>
            <p:nvPr/>
          </p:nvSpPr>
          <p:spPr>
            <a:xfrm>
              <a:off x="7359955" y="2808294"/>
              <a:ext cx="682026" cy="1086021"/>
            </a:xfrm>
            <a:custGeom>
              <a:avLst/>
              <a:gdLst>
                <a:gd name="connsiteX0" fmla="*/ 0 w 682026"/>
                <a:gd name="connsiteY0" fmla="*/ 1086021 h 1086021"/>
                <a:gd name="connsiteX1" fmla="*/ 286772 w 682026"/>
                <a:gd name="connsiteY1" fmla="*/ 1086021 h 1086021"/>
                <a:gd name="connsiteX2" fmla="*/ 682027 w 682026"/>
                <a:gd name="connsiteY2" fmla="*/ 0 h 1086021"/>
                <a:gd name="connsiteX3" fmla="*/ 395291 w 682026"/>
                <a:gd name="connsiteY3" fmla="*/ 0 h 1086021"/>
                <a:gd name="connsiteX4" fmla="*/ 0 w 682026"/>
                <a:gd name="connsiteY4" fmla="*/ 1086021 h 108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026" h="1086021">
                  <a:moveTo>
                    <a:pt x="0" y="1086021"/>
                  </a:moveTo>
                  <a:lnTo>
                    <a:pt x="286772" y="1086021"/>
                  </a:lnTo>
                  <a:lnTo>
                    <a:pt x="682027" y="0"/>
                  </a:lnTo>
                  <a:lnTo>
                    <a:pt x="395291" y="0"/>
                  </a:lnTo>
                  <a:lnTo>
                    <a:pt x="0" y="1086021"/>
                  </a:lnTo>
                  <a:close/>
                </a:path>
              </a:pathLst>
            </a:custGeom>
            <a:solidFill>
              <a:schemeClr val="bg1"/>
            </a:solidFill>
            <a:ln w="0" cap="flat">
              <a:noFill/>
              <a:prstDash val="solid"/>
              <a:miter/>
            </a:ln>
          </p:spPr>
          <p:txBody>
            <a:bodyPr rtlCol="0" anchor="ctr"/>
            <a:lstStyle/>
            <a:p>
              <a:endParaRPr lang="de-DE"/>
            </a:p>
          </p:txBody>
        </p:sp>
        <p:sp>
          <p:nvSpPr>
            <p:cNvPr id="19" name="Freihandform: Form 17">
              <a:extLst>
                <a:ext uri="{FF2B5EF4-FFF2-40B4-BE49-F238E27FC236}">
                  <a16:creationId xmlns:a16="http://schemas.microsoft.com/office/drawing/2014/main" id="{31083F61-5D8A-C8BC-B968-F22A25B1C4E5}"/>
                </a:ext>
              </a:extLst>
            </p:cNvPr>
            <p:cNvSpPr/>
            <p:nvPr/>
          </p:nvSpPr>
          <p:spPr>
            <a:xfrm>
              <a:off x="3838015" y="4167870"/>
              <a:ext cx="1029649" cy="1116969"/>
            </a:xfrm>
            <a:custGeom>
              <a:avLst/>
              <a:gdLst>
                <a:gd name="connsiteX0" fmla="*/ 671879 w 1029649"/>
                <a:gd name="connsiteY0" fmla="*/ 898668 h 1116969"/>
                <a:gd name="connsiteX1" fmla="*/ 329385 w 1029649"/>
                <a:gd name="connsiteY1" fmla="*/ 1116970 h 1116969"/>
                <a:gd name="connsiteX2" fmla="*/ 0 w 1029649"/>
                <a:gd name="connsiteY2" fmla="*/ 837601 h 1116969"/>
                <a:gd name="connsiteX3" fmla="*/ 390452 w 1029649"/>
                <a:gd name="connsiteY3" fmla="*/ 499477 h 1116969"/>
                <a:gd name="connsiteX4" fmla="*/ 669676 w 1029649"/>
                <a:gd name="connsiteY4" fmla="*/ 416598 h 1116969"/>
                <a:gd name="connsiteX5" fmla="*/ 669676 w 1029649"/>
                <a:gd name="connsiteY5" fmla="*/ 392619 h 1116969"/>
                <a:gd name="connsiteX6" fmla="*/ 484273 w 1029649"/>
                <a:gd name="connsiteY6" fmla="*/ 224658 h 1116969"/>
                <a:gd name="connsiteX7" fmla="*/ 235600 w 1029649"/>
                <a:gd name="connsiteY7" fmla="*/ 383916 h 1116969"/>
                <a:gd name="connsiteX8" fmla="*/ 8739 w 1029649"/>
                <a:gd name="connsiteY8" fmla="*/ 261746 h 1116969"/>
                <a:gd name="connsiteX9" fmla="*/ 514825 w 1029649"/>
                <a:gd name="connsiteY9" fmla="*/ 0 h 1116969"/>
                <a:gd name="connsiteX10" fmla="*/ 966379 w 1029649"/>
                <a:gd name="connsiteY10" fmla="*/ 410097 h 1116969"/>
                <a:gd name="connsiteX11" fmla="*/ 966379 w 1029649"/>
                <a:gd name="connsiteY11" fmla="*/ 763498 h 1116969"/>
                <a:gd name="connsiteX12" fmla="*/ 1029649 w 1029649"/>
                <a:gd name="connsiteY12" fmla="*/ 1114189 h 1116969"/>
                <a:gd name="connsiteX13" fmla="*/ 726446 w 1029649"/>
                <a:gd name="connsiteY13" fmla="*/ 1114189 h 1116969"/>
                <a:gd name="connsiteX14" fmla="*/ 671915 w 1029649"/>
                <a:gd name="connsiteY14" fmla="*/ 898740 h 1116969"/>
                <a:gd name="connsiteX15" fmla="*/ 677152 w 1029649"/>
                <a:gd name="connsiteY15" fmla="*/ 712615 h 1116969"/>
                <a:gd name="connsiteX16" fmla="*/ 677152 w 1029649"/>
                <a:gd name="connsiteY16" fmla="*/ 544473 h 1116969"/>
                <a:gd name="connsiteX17" fmla="*/ 677152 w 1029649"/>
                <a:gd name="connsiteY17" fmla="*/ 544473 h 1116969"/>
                <a:gd name="connsiteX18" fmla="*/ 533170 w 1029649"/>
                <a:gd name="connsiteY18" fmla="*/ 606334 h 1116969"/>
                <a:gd name="connsiteX19" fmla="*/ 308476 w 1029649"/>
                <a:gd name="connsiteY19" fmla="*/ 784588 h 1116969"/>
                <a:gd name="connsiteX20" fmla="*/ 441552 w 1029649"/>
                <a:gd name="connsiteY20" fmla="*/ 919830 h 1116969"/>
                <a:gd name="connsiteX21" fmla="*/ 677152 w 1029649"/>
                <a:gd name="connsiteY21" fmla="*/ 712615 h 111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9649" h="1116969">
                  <a:moveTo>
                    <a:pt x="671879" y="898668"/>
                  </a:moveTo>
                  <a:cubicBezTo>
                    <a:pt x="621068" y="1043155"/>
                    <a:pt x="486476" y="1116970"/>
                    <a:pt x="329385" y="1116970"/>
                  </a:cubicBezTo>
                  <a:cubicBezTo>
                    <a:pt x="119967" y="1116970"/>
                    <a:pt x="0" y="1018635"/>
                    <a:pt x="0" y="837601"/>
                  </a:cubicBezTo>
                  <a:cubicBezTo>
                    <a:pt x="0" y="630350"/>
                    <a:pt x="163591" y="545304"/>
                    <a:pt x="390452" y="499477"/>
                  </a:cubicBezTo>
                  <a:cubicBezTo>
                    <a:pt x="578058" y="460222"/>
                    <a:pt x="660937" y="440577"/>
                    <a:pt x="669676" y="416598"/>
                  </a:cubicBezTo>
                  <a:lnTo>
                    <a:pt x="669676" y="392619"/>
                  </a:lnTo>
                  <a:cubicBezTo>
                    <a:pt x="669676" y="287928"/>
                    <a:pt x="617313" y="224658"/>
                    <a:pt x="484273" y="224658"/>
                  </a:cubicBezTo>
                  <a:cubicBezTo>
                    <a:pt x="351233" y="224658"/>
                    <a:pt x="270485" y="303167"/>
                    <a:pt x="235600" y="383916"/>
                  </a:cubicBezTo>
                  <a:lnTo>
                    <a:pt x="8739" y="261746"/>
                  </a:lnTo>
                  <a:cubicBezTo>
                    <a:pt x="87285" y="100321"/>
                    <a:pt x="279224" y="0"/>
                    <a:pt x="514825" y="0"/>
                  </a:cubicBezTo>
                  <a:cubicBezTo>
                    <a:pt x="822398" y="0"/>
                    <a:pt x="966379" y="143982"/>
                    <a:pt x="966379" y="410097"/>
                  </a:cubicBezTo>
                  <a:lnTo>
                    <a:pt x="966379" y="763498"/>
                  </a:lnTo>
                  <a:cubicBezTo>
                    <a:pt x="966379" y="990358"/>
                    <a:pt x="992561" y="1083674"/>
                    <a:pt x="1029649" y="1114189"/>
                  </a:cubicBezTo>
                  <a:lnTo>
                    <a:pt x="726446" y="1114189"/>
                  </a:lnTo>
                  <a:cubicBezTo>
                    <a:pt x="700264" y="1090210"/>
                    <a:pt x="678452" y="1023077"/>
                    <a:pt x="671915" y="898740"/>
                  </a:cubicBezTo>
                  <a:close/>
                  <a:moveTo>
                    <a:pt x="677152" y="712615"/>
                  </a:moveTo>
                  <a:lnTo>
                    <a:pt x="677152" y="544473"/>
                  </a:lnTo>
                  <a:lnTo>
                    <a:pt x="677152" y="544473"/>
                  </a:lnTo>
                  <a:cubicBezTo>
                    <a:pt x="647575" y="571811"/>
                    <a:pt x="611715" y="582356"/>
                    <a:pt x="533170" y="606334"/>
                  </a:cubicBezTo>
                  <a:cubicBezTo>
                    <a:pt x="384855" y="647792"/>
                    <a:pt x="308476" y="686433"/>
                    <a:pt x="308476" y="784588"/>
                  </a:cubicBezTo>
                  <a:cubicBezTo>
                    <a:pt x="308476" y="871836"/>
                    <a:pt x="369543" y="919830"/>
                    <a:pt x="441552" y="919830"/>
                  </a:cubicBezTo>
                  <a:cubicBezTo>
                    <a:pt x="550612" y="919830"/>
                    <a:pt x="655340" y="839118"/>
                    <a:pt x="677152" y="712615"/>
                  </a:cubicBezTo>
                  <a:close/>
                </a:path>
              </a:pathLst>
            </a:custGeom>
            <a:solidFill>
              <a:schemeClr val="bg1"/>
            </a:solidFill>
            <a:ln w="0" cap="flat">
              <a:noFill/>
              <a:prstDash val="solid"/>
              <a:miter/>
            </a:ln>
          </p:spPr>
          <p:txBody>
            <a:bodyPr rtlCol="0" anchor="ctr"/>
            <a:lstStyle/>
            <a:p>
              <a:endParaRPr lang="de-DE"/>
            </a:p>
          </p:txBody>
        </p:sp>
        <p:sp>
          <p:nvSpPr>
            <p:cNvPr id="20" name="Freihandform: Form 18">
              <a:extLst>
                <a:ext uri="{FF2B5EF4-FFF2-40B4-BE49-F238E27FC236}">
                  <a16:creationId xmlns:a16="http://schemas.microsoft.com/office/drawing/2014/main" id="{4FFEBD31-5DE5-6EA3-1A70-A062E3B5EE18}"/>
                </a:ext>
              </a:extLst>
            </p:cNvPr>
            <p:cNvSpPr/>
            <p:nvPr/>
          </p:nvSpPr>
          <p:spPr>
            <a:xfrm>
              <a:off x="8099474" y="4191379"/>
              <a:ext cx="870463" cy="1100177"/>
            </a:xfrm>
            <a:custGeom>
              <a:avLst/>
              <a:gdLst>
                <a:gd name="connsiteX0" fmla="*/ 0 w 870463"/>
                <a:gd name="connsiteY0" fmla="*/ 889387 h 1100177"/>
                <a:gd name="connsiteX1" fmla="*/ 172836 w 870463"/>
                <a:gd name="connsiteY1" fmla="*/ 741866 h 1100177"/>
                <a:gd name="connsiteX2" fmla="*/ 434185 w 870463"/>
                <a:gd name="connsiteY2" fmla="*/ 893612 h 1100177"/>
                <a:gd name="connsiteX3" fmla="*/ 573291 w 870463"/>
                <a:gd name="connsiteY3" fmla="*/ 796649 h 1100177"/>
                <a:gd name="connsiteX4" fmla="*/ 305623 w 870463"/>
                <a:gd name="connsiteY4" fmla="*/ 621719 h 1100177"/>
                <a:gd name="connsiteX5" fmla="*/ 40049 w 870463"/>
                <a:gd name="connsiteY5" fmla="*/ 316132 h 1100177"/>
                <a:gd name="connsiteX6" fmla="*/ 459464 w 870463"/>
                <a:gd name="connsiteY6" fmla="*/ 0 h 1100177"/>
                <a:gd name="connsiteX7" fmla="*/ 859919 w 870463"/>
                <a:gd name="connsiteY7" fmla="*/ 181250 h 1100177"/>
                <a:gd name="connsiteX8" fmla="*/ 684988 w 870463"/>
                <a:gd name="connsiteY8" fmla="*/ 332996 h 1100177"/>
                <a:gd name="connsiteX9" fmla="*/ 472103 w 870463"/>
                <a:gd name="connsiteY9" fmla="*/ 202340 h 1100177"/>
                <a:gd name="connsiteX10" fmla="*/ 335127 w 870463"/>
                <a:gd name="connsiteY10" fmla="*/ 299303 h 1100177"/>
                <a:gd name="connsiteX11" fmla="*/ 577517 w 870463"/>
                <a:gd name="connsiteY11" fmla="*/ 463689 h 1100177"/>
                <a:gd name="connsiteX12" fmla="*/ 870464 w 870463"/>
                <a:gd name="connsiteY12" fmla="*/ 784046 h 1100177"/>
                <a:gd name="connsiteX13" fmla="*/ 438410 w 870463"/>
                <a:gd name="connsiteY13" fmla="*/ 1100177 h 1100177"/>
                <a:gd name="connsiteX14" fmla="*/ 0 w 870463"/>
                <a:gd name="connsiteY14" fmla="*/ 889423 h 110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463" h="1100177">
                  <a:moveTo>
                    <a:pt x="0" y="889387"/>
                  </a:moveTo>
                  <a:lnTo>
                    <a:pt x="172836" y="741866"/>
                  </a:lnTo>
                  <a:cubicBezTo>
                    <a:pt x="233975" y="836698"/>
                    <a:pt x="322488" y="893612"/>
                    <a:pt x="434185" y="893612"/>
                  </a:cubicBezTo>
                  <a:cubicBezTo>
                    <a:pt x="512152" y="893612"/>
                    <a:pt x="573291" y="859883"/>
                    <a:pt x="573291" y="796649"/>
                  </a:cubicBezTo>
                  <a:cubicBezTo>
                    <a:pt x="573291" y="712362"/>
                    <a:pt x="463689" y="676502"/>
                    <a:pt x="305623" y="621719"/>
                  </a:cubicBezTo>
                  <a:cubicBezTo>
                    <a:pt x="170742" y="573255"/>
                    <a:pt x="40049" y="493157"/>
                    <a:pt x="40049" y="316132"/>
                  </a:cubicBezTo>
                  <a:cubicBezTo>
                    <a:pt x="40049" y="139106"/>
                    <a:pt x="196021" y="0"/>
                    <a:pt x="459464" y="0"/>
                  </a:cubicBezTo>
                  <a:cubicBezTo>
                    <a:pt x="666029" y="0"/>
                    <a:pt x="781915" y="75873"/>
                    <a:pt x="859919" y="181250"/>
                  </a:cubicBezTo>
                  <a:lnTo>
                    <a:pt x="684988" y="332996"/>
                  </a:lnTo>
                  <a:cubicBezTo>
                    <a:pt x="657579" y="280308"/>
                    <a:pt x="588025" y="202340"/>
                    <a:pt x="472103" y="202340"/>
                  </a:cubicBezTo>
                  <a:cubicBezTo>
                    <a:pt x="387816" y="202340"/>
                    <a:pt x="335127" y="244484"/>
                    <a:pt x="335127" y="299303"/>
                  </a:cubicBezTo>
                  <a:cubicBezTo>
                    <a:pt x="335127" y="383627"/>
                    <a:pt x="446824" y="417320"/>
                    <a:pt x="577517" y="463689"/>
                  </a:cubicBezTo>
                  <a:cubicBezTo>
                    <a:pt x="727168" y="516377"/>
                    <a:pt x="870464" y="585931"/>
                    <a:pt x="870464" y="784046"/>
                  </a:cubicBezTo>
                  <a:cubicBezTo>
                    <a:pt x="870464" y="982161"/>
                    <a:pt x="703948" y="1100177"/>
                    <a:pt x="438410" y="1100177"/>
                  </a:cubicBezTo>
                  <a:cubicBezTo>
                    <a:pt x="257159" y="1100177"/>
                    <a:pt x="84323" y="1028530"/>
                    <a:pt x="0" y="889423"/>
                  </a:cubicBezTo>
                  <a:close/>
                </a:path>
              </a:pathLst>
            </a:custGeom>
            <a:solidFill>
              <a:schemeClr val="bg1"/>
            </a:solidFill>
            <a:ln w="0" cap="flat">
              <a:noFill/>
              <a:prstDash val="solid"/>
              <a:miter/>
            </a:ln>
          </p:spPr>
          <p:txBody>
            <a:bodyPr rtlCol="0" anchor="ctr"/>
            <a:lstStyle/>
            <a:p>
              <a:endParaRPr lang="de-DE"/>
            </a:p>
          </p:txBody>
        </p:sp>
        <p:sp>
          <p:nvSpPr>
            <p:cNvPr id="21" name="Freihandform: Form 19">
              <a:extLst>
                <a:ext uri="{FF2B5EF4-FFF2-40B4-BE49-F238E27FC236}">
                  <a16:creationId xmlns:a16="http://schemas.microsoft.com/office/drawing/2014/main" id="{B1D116F3-16E4-B125-9096-750825E8DC77}"/>
                </a:ext>
              </a:extLst>
            </p:cNvPr>
            <p:cNvSpPr/>
            <p:nvPr/>
          </p:nvSpPr>
          <p:spPr>
            <a:xfrm>
              <a:off x="8099474" y="2807536"/>
              <a:ext cx="870463" cy="1100177"/>
            </a:xfrm>
            <a:custGeom>
              <a:avLst/>
              <a:gdLst>
                <a:gd name="connsiteX0" fmla="*/ 0 w 870463"/>
                <a:gd name="connsiteY0" fmla="*/ 889387 h 1100177"/>
                <a:gd name="connsiteX1" fmla="*/ 172836 w 870463"/>
                <a:gd name="connsiteY1" fmla="*/ 741866 h 1100177"/>
                <a:gd name="connsiteX2" fmla="*/ 434185 w 870463"/>
                <a:gd name="connsiteY2" fmla="*/ 893612 h 1100177"/>
                <a:gd name="connsiteX3" fmla="*/ 573291 w 870463"/>
                <a:gd name="connsiteY3" fmla="*/ 796649 h 1100177"/>
                <a:gd name="connsiteX4" fmla="*/ 305623 w 870463"/>
                <a:gd name="connsiteY4" fmla="*/ 621719 h 1100177"/>
                <a:gd name="connsiteX5" fmla="*/ 40049 w 870463"/>
                <a:gd name="connsiteY5" fmla="*/ 316132 h 1100177"/>
                <a:gd name="connsiteX6" fmla="*/ 459464 w 870463"/>
                <a:gd name="connsiteY6" fmla="*/ 0 h 1100177"/>
                <a:gd name="connsiteX7" fmla="*/ 859919 w 870463"/>
                <a:gd name="connsiteY7" fmla="*/ 181250 h 1100177"/>
                <a:gd name="connsiteX8" fmla="*/ 684988 w 870463"/>
                <a:gd name="connsiteY8" fmla="*/ 332996 h 1100177"/>
                <a:gd name="connsiteX9" fmla="*/ 472103 w 870463"/>
                <a:gd name="connsiteY9" fmla="*/ 202340 h 1100177"/>
                <a:gd name="connsiteX10" fmla="*/ 335127 w 870463"/>
                <a:gd name="connsiteY10" fmla="*/ 299303 h 1100177"/>
                <a:gd name="connsiteX11" fmla="*/ 577517 w 870463"/>
                <a:gd name="connsiteY11" fmla="*/ 463689 h 1100177"/>
                <a:gd name="connsiteX12" fmla="*/ 870464 w 870463"/>
                <a:gd name="connsiteY12" fmla="*/ 784046 h 1100177"/>
                <a:gd name="connsiteX13" fmla="*/ 438410 w 870463"/>
                <a:gd name="connsiteY13" fmla="*/ 1100178 h 1100177"/>
                <a:gd name="connsiteX14" fmla="*/ 0 w 870463"/>
                <a:gd name="connsiteY14" fmla="*/ 889423 h 110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463" h="1100177">
                  <a:moveTo>
                    <a:pt x="0" y="889387"/>
                  </a:moveTo>
                  <a:lnTo>
                    <a:pt x="172836" y="741866"/>
                  </a:lnTo>
                  <a:cubicBezTo>
                    <a:pt x="233975" y="836698"/>
                    <a:pt x="322488" y="893612"/>
                    <a:pt x="434185" y="893612"/>
                  </a:cubicBezTo>
                  <a:cubicBezTo>
                    <a:pt x="512152" y="893612"/>
                    <a:pt x="573291" y="859883"/>
                    <a:pt x="573291" y="796649"/>
                  </a:cubicBezTo>
                  <a:cubicBezTo>
                    <a:pt x="573291" y="712362"/>
                    <a:pt x="463689" y="676502"/>
                    <a:pt x="305623" y="621719"/>
                  </a:cubicBezTo>
                  <a:cubicBezTo>
                    <a:pt x="170742" y="573255"/>
                    <a:pt x="40049" y="493157"/>
                    <a:pt x="40049" y="316132"/>
                  </a:cubicBezTo>
                  <a:cubicBezTo>
                    <a:pt x="40049" y="139107"/>
                    <a:pt x="196021" y="0"/>
                    <a:pt x="459464" y="0"/>
                  </a:cubicBezTo>
                  <a:cubicBezTo>
                    <a:pt x="666029" y="0"/>
                    <a:pt x="781915" y="75873"/>
                    <a:pt x="859919" y="181250"/>
                  </a:cubicBezTo>
                  <a:lnTo>
                    <a:pt x="684988" y="332996"/>
                  </a:lnTo>
                  <a:cubicBezTo>
                    <a:pt x="657579" y="280308"/>
                    <a:pt x="588025" y="202340"/>
                    <a:pt x="472103" y="202340"/>
                  </a:cubicBezTo>
                  <a:cubicBezTo>
                    <a:pt x="387816" y="202340"/>
                    <a:pt x="335127" y="244484"/>
                    <a:pt x="335127" y="299303"/>
                  </a:cubicBezTo>
                  <a:cubicBezTo>
                    <a:pt x="335127" y="383627"/>
                    <a:pt x="446824" y="417320"/>
                    <a:pt x="577517" y="463689"/>
                  </a:cubicBezTo>
                  <a:cubicBezTo>
                    <a:pt x="727168" y="516377"/>
                    <a:pt x="870464" y="585931"/>
                    <a:pt x="870464" y="784046"/>
                  </a:cubicBezTo>
                  <a:cubicBezTo>
                    <a:pt x="870464" y="982161"/>
                    <a:pt x="703948" y="1100178"/>
                    <a:pt x="438410" y="1100178"/>
                  </a:cubicBezTo>
                  <a:cubicBezTo>
                    <a:pt x="257159" y="1100178"/>
                    <a:pt x="84323" y="1028530"/>
                    <a:pt x="0" y="889423"/>
                  </a:cubicBezTo>
                  <a:close/>
                </a:path>
              </a:pathLst>
            </a:custGeom>
            <a:solidFill>
              <a:schemeClr val="bg1"/>
            </a:solidFill>
            <a:ln w="0" cap="flat">
              <a:noFill/>
              <a:prstDash val="solid"/>
              <a:miter/>
            </a:ln>
          </p:spPr>
          <p:txBody>
            <a:bodyPr rtlCol="0" anchor="ctr"/>
            <a:lstStyle/>
            <a:p>
              <a:endParaRPr lang="de-DE"/>
            </a:p>
          </p:txBody>
        </p:sp>
      </p:grpSp>
    </p:spTree>
    <p:extLst>
      <p:ext uri="{BB962C8B-B14F-4D97-AF65-F5344CB8AC3E}">
        <p14:creationId xmlns:p14="http://schemas.microsoft.com/office/powerpoint/2010/main" val="3155838793"/>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5BB93-0F3C-1CB9-C545-CA56ABCED402}"/>
              </a:ext>
            </a:extLst>
          </p:cNvPr>
          <p:cNvSpPr>
            <a:spLocks noGrp="1"/>
          </p:cNvSpPr>
          <p:nvPr>
            <p:ph type="title"/>
          </p:nvPr>
        </p:nvSpPr>
        <p:spPr/>
        <p:txBody>
          <a:bodyPr/>
          <a:lstStyle>
            <a:lvl1pPr>
              <a:defRPr sz="1800"/>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5F768DF6-21BF-2678-5955-A610BE971C62}"/>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60F735E1-4C79-DCA3-A1F4-4189654035D3}"/>
              </a:ext>
            </a:extLst>
          </p:cNvPr>
          <p:cNvSpPr>
            <a:spLocks noGrp="1"/>
          </p:cNvSpPr>
          <p:nvPr>
            <p:ph type="ftr" sz="quarter" idx="11"/>
          </p:nvPr>
        </p:nvSpPr>
        <p:spPr/>
        <p:txBody>
          <a:bodyPr/>
          <a:lstStyle/>
          <a:p>
            <a:r>
              <a:rPr lang="en-GB"/>
              <a:t>Digitalization in Forvis Mazars</a:t>
            </a:r>
            <a:endParaRPr lang="en-GB" dirty="0"/>
          </a:p>
        </p:txBody>
      </p:sp>
      <p:sp>
        <p:nvSpPr>
          <p:cNvPr id="5" name="Slide Number Placeholder 4">
            <a:extLst>
              <a:ext uri="{FF2B5EF4-FFF2-40B4-BE49-F238E27FC236}">
                <a16:creationId xmlns:a16="http://schemas.microsoft.com/office/drawing/2014/main" id="{3850CEEB-6BEE-8E0D-EC5F-73B1BD137DDD}"/>
              </a:ext>
            </a:extLst>
          </p:cNvPr>
          <p:cNvSpPr>
            <a:spLocks noGrp="1"/>
          </p:cNvSpPr>
          <p:nvPr>
            <p:ph type="sldNum" sz="quarter" idx="12"/>
          </p:nvPr>
        </p:nvSpPr>
        <p:spPr/>
        <p:txBody>
          <a:bodyPr/>
          <a:lstStyle/>
          <a:p>
            <a:fld id="{721C06D9-4617-44B0-8711-1EF1C439A609}" type="slidenum">
              <a:rPr lang="en-GB" smtClean="0"/>
              <a:pPr/>
              <a:t>‹#›</a:t>
            </a:fld>
            <a:endParaRPr lang="en-GB" dirty="0"/>
          </a:p>
        </p:txBody>
      </p:sp>
      <p:sp>
        <p:nvSpPr>
          <p:cNvPr id="6" name="Text Placeholder 6">
            <a:extLst>
              <a:ext uri="{FF2B5EF4-FFF2-40B4-BE49-F238E27FC236}">
                <a16:creationId xmlns:a16="http://schemas.microsoft.com/office/drawing/2014/main" id="{C8C638BA-BF9C-8F11-E836-374A0EDE6D6E}"/>
              </a:ext>
            </a:extLst>
          </p:cNvPr>
          <p:cNvSpPr>
            <a:spLocks noGrp="1"/>
          </p:cNvSpPr>
          <p:nvPr>
            <p:ph type="body" sz="quarter" idx="13"/>
          </p:nvPr>
        </p:nvSpPr>
        <p:spPr>
          <a:xfrm>
            <a:off x="304800" y="1258888"/>
            <a:ext cx="11587163" cy="28157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Picture Placeholder 7">
            <a:extLst>
              <a:ext uri="{FF2B5EF4-FFF2-40B4-BE49-F238E27FC236}">
                <a16:creationId xmlns:a16="http://schemas.microsoft.com/office/drawing/2014/main" id="{579AD685-807D-4BED-D05D-E5AF19428A9D}"/>
              </a:ext>
            </a:extLst>
          </p:cNvPr>
          <p:cNvSpPr>
            <a:spLocks noGrp="1"/>
          </p:cNvSpPr>
          <p:nvPr>
            <p:ph type="pic" sz="quarter" idx="16"/>
          </p:nvPr>
        </p:nvSpPr>
        <p:spPr>
          <a:xfrm>
            <a:off x="0" y="4254366"/>
            <a:ext cx="12193200" cy="1982922"/>
          </a:xfrm>
          <a:solidFill>
            <a:schemeClr val="bg1">
              <a:lumMod val="95000"/>
            </a:schemeClr>
          </a:solidFill>
        </p:spPr>
        <p:txBody>
          <a:bodyPr anchor="ctr"/>
          <a:lstStyle>
            <a:lvl1pPr marL="0" indent="0" algn="ctr">
              <a:buNone/>
              <a:defRPr/>
            </a:lvl1pPr>
          </a:lstStyle>
          <a:p>
            <a:r>
              <a:rPr lang="en-US"/>
              <a:t>Click icon to add picture</a:t>
            </a:r>
            <a:endParaRPr lang="en-GB"/>
          </a:p>
        </p:txBody>
      </p:sp>
      <p:sp>
        <p:nvSpPr>
          <p:cNvPr id="8" name="Text Placeholder 6">
            <a:extLst>
              <a:ext uri="{FF2B5EF4-FFF2-40B4-BE49-F238E27FC236}">
                <a16:creationId xmlns:a16="http://schemas.microsoft.com/office/drawing/2014/main" id="{BCCF9FB9-0963-0943-AFCD-73A51A810915}"/>
              </a:ext>
            </a:extLst>
          </p:cNvPr>
          <p:cNvSpPr>
            <a:spLocks noGrp="1"/>
          </p:cNvSpPr>
          <p:nvPr>
            <p:ph type="body" sz="quarter" idx="14" hasCustomPrompt="1"/>
          </p:nvPr>
        </p:nvSpPr>
        <p:spPr>
          <a:xfrm>
            <a:off x="306000" y="735135"/>
            <a:ext cx="11581200" cy="296740"/>
          </a:xfrm>
        </p:spPr>
        <p:txBody>
          <a:bodyPr anchor="t"/>
          <a:lstStyle>
            <a:lvl1pPr marL="0" indent="0">
              <a:buNone/>
              <a:defRPr sz="1600" b="0">
                <a:solidFill>
                  <a:schemeClr val="tx2"/>
                </a:solidFill>
              </a:defRPr>
            </a:lvl1pPr>
            <a:lvl2pPr>
              <a:defRPr sz="2400" b="1"/>
            </a:lvl2pPr>
            <a:lvl3pPr>
              <a:defRPr sz="2400" b="1"/>
            </a:lvl3pPr>
            <a:lvl4pPr>
              <a:defRPr sz="2400" b="1"/>
            </a:lvl4pPr>
            <a:lvl5pPr>
              <a:defRPr sz="2400" b="1"/>
            </a:lvl5pPr>
          </a:lstStyle>
          <a:p>
            <a:pPr lvl="0"/>
            <a:r>
              <a:rPr lang="en-US" dirty="0"/>
              <a:t>Subtitle</a:t>
            </a:r>
            <a:endParaRPr lang="en-GB" dirty="0"/>
          </a:p>
        </p:txBody>
      </p:sp>
    </p:spTree>
    <p:extLst>
      <p:ext uri="{BB962C8B-B14F-4D97-AF65-F5344CB8AC3E}">
        <p14:creationId xmlns:p14="http://schemas.microsoft.com/office/powerpoint/2010/main" val="3476968376"/>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t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sz="1800"/>
            </a:lvl1pPr>
          </a:lstStyle>
          <a:p>
            <a:r>
              <a:rPr lang="en-US" dirty="0"/>
              <a:t>Title</a:t>
            </a:r>
            <a:endParaRPr lang="en-GB" dirty="0"/>
          </a:p>
        </p:txBody>
      </p:sp>
      <p:sp>
        <p:nvSpPr>
          <p:cNvPr id="3" name="Date Placeholder 2">
            <a:extLst>
              <a:ext uri="{FF2B5EF4-FFF2-40B4-BE49-F238E27FC236}">
                <a16:creationId xmlns:a16="http://schemas.microsoft.com/office/drawing/2014/main" id="{C47A1A32-9B66-B905-F948-4DE7A7AAA25B}"/>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06BB42F8-260B-C2A0-C544-9462945F47FD}"/>
              </a:ext>
            </a:extLst>
          </p:cNvPr>
          <p:cNvSpPr>
            <a:spLocks noGrp="1"/>
          </p:cNvSpPr>
          <p:nvPr>
            <p:ph type="ftr" sz="quarter" idx="11"/>
          </p:nvPr>
        </p:nvSpPr>
        <p:spPr/>
        <p:txBody>
          <a:bodyPr/>
          <a:lstStyle/>
          <a:p>
            <a:r>
              <a:rPr lang="en-GB"/>
              <a:t>Digitalization in Forvis Mazars</a:t>
            </a:r>
            <a:endParaRPr lang="en-GB" dirty="0"/>
          </a:p>
        </p:txBody>
      </p:sp>
      <p:sp>
        <p:nvSpPr>
          <p:cNvPr id="5" name="Slide Number Placeholder 4">
            <a:extLst>
              <a:ext uri="{FF2B5EF4-FFF2-40B4-BE49-F238E27FC236}">
                <a16:creationId xmlns:a16="http://schemas.microsoft.com/office/drawing/2014/main" id="{5C2021A9-5D3A-1D7B-BB26-EE053C89D1DC}"/>
              </a:ext>
            </a:extLst>
          </p:cNvPr>
          <p:cNvSpPr>
            <a:spLocks noGrp="1"/>
          </p:cNvSpPr>
          <p:nvPr>
            <p:ph type="sldNum" sz="quarter" idx="12"/>
          </p:nvPr>
        </p:nvSpPr>
        <p:spPr/>
        <p:txBody>
          <a:bodyPr/>
          <a:lstStyle/>
          <a:p>
            <a:fld id="{721C06D9-4617-44B0-8711-1EF1C439A609}" type="slidenum">
              <a:rPr lang="en-GB" smtClean="0"/>
              <a:pPr/>
              <a:t>‹#›</a:t>
            </a:fld>
            <a:endParaRPr lang="en-GB" dirty="0"/>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1260000"/>
            <a:ext cx="11581200" cy="334800"/>
          </a:xfrm>
        </p:spPr>
        <p:txBody>
          <a:bodyPr anchor="t"/>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1692000"/>
            <a:ext cx="11581200" cy="3969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19967015"/>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wo columns - bas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sz="1800"/>
            </a:lvl1pPr>
          </a:lstStyle>
          <a:p>
            <a:r>
              <a:rPr lang="en-US" dirty="0"/>
              <a:t>Title</a:t>
            </a:r>
            <a:endParaRPr lang="en-GB" dirty="0"/>
          </a:p>
        </p:txBody>
      </p:sp>
      <p:sp>
        <p:nvSpPr>
          <p:cNvPr id="3" name="Date Placeholder 2">
            <a:extLst>
              <a:ext uri="{FF2B5EF4-FFF2-40B4-BE49-F238E27FC236}">
                <a16:creationId xmlns:a16="http://schemas.microsoft.com/office/drawing/2014/main" id="{C47A1A32-9B66-B905-F948-4DE7A7AAA25B}"/>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06BB42F8-260B-C2A0-C544-9462945F47FD}"/>
              </a:ext>
            </a:extLst>
          </p:cNvPr>
          <p:cNvSpPr>
            <a:spLocks noGrp="1"/>
          </p:cNvSpPr>
          <p:nvPr>
            <p:ph type="ftr" sz="quarter" idx="11"/>
          </p:nvPr>
        </p:nvSpPr>
        <p:spPr/>
        <p:txBody>
          <a:bodyPr/>
          <a:lstStyle/>
          <a:p>
            <a:r>
              <a:rPr lang="en-GB"/>
              <a:t>Digitalization in Forvis Mazars</a:t>
            </a:r>
            <a:endParaRPr lang="en-GB" dirty="0"/>
          </a:p>
        </p:txBody>
      </p:sp>
      <p:sp>
        <p:nvSpPr>
          <p:cNvPr id="5" name="Slide Number Placeholder 4">
            <a:extLst>
              <a:ext uri="{FF2B5EF4-FFF2-40B4-BE49-F238E27FC236}">
                <a16:creationId xmlns:a16="http://schemas.microsoft.com/office/drawing/2014/main" id="{5C2021A9-5D3A-1D7B-BB26-EE053C89D1DC}"/>
              </a:ext>
            </a:extLst>
          </p:cNvPr>
          <p:cNvSpPr>
            <a:spLocks noGrp="1"/>
          </p:cNvSpPr>
          <p:nvPr>
            <p:ph type="sldNum" sz="quarter" idx="12"/>
          </p:nvPr>
        </p:nvSpPr>
        <p:spPr/>
        <p:txBody>
          <a:bodyPr/>
          <a:lstStyle/>
          <a:p>
            <a:fld id="{721C06D9-4617-44B0-8711-1EF1C439A609}" type="slidenum">
              <a:rPr lang="en-GB" smtClean="0"/>
              <a:pPr/>
              <a:t>‹#›</a:t>
            </a:fld>
            <a:endParaRPr lang="en-GB" dirty="0"/>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1258888"/>
            <a:ext cx="5648400" cy="4403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6243563" y="1258888"/>
            <a:ext cx="5648400" cy="4403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75554892"/>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columns with 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sz="1800"/>
            </a:lvl1pPr>
          </a:lstStyle>
          <a:p>
            <a:r>
              <a:rPr lang="en-US" dirty="0"/>
              <a:t>Title</a:t>
            </a:r>
            <a:endParaRPr lang="en-GB" dirty="0"/>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2095500"/>
            <a:ext cx="5648400" cy="3588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6243563" y="2095500"/>
            <a:ext cx="5648400" cy="3588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Date Placeholder 11">
            <a:extLst>
              <a:ext uri="{FF2B5EF4-FFF2-40B4-BE49-F238E27FC236}">
                <a16:creationId xmlns:a16="http://schemas.microsoft.com/office/drawing/2014/main" id="{B443A3FF-0F18-EB95-B1F7-C0D79AC924F3}"/>
              </a:ext>
            </a:extLst>
          </p:cNvPr>
          <p:cNvSpPr>
            <a:spLocks noGrp="1"/>
          </p:cNvSpPr>
          <p:nvPr>
            <p:ph type="dt" sz="half" idx="18"/>
          </p:nvPr>
        </p:nvSpPr>
        <p:spPr/>
        <p:txBody>
          <a:bodyPr/>
          <a:lstStyle/>
          <a:p>
            <a:endParaRPr lang="en-GB" dirty="0"/>
          </a:p>
        </p:txBody>
      </p:sp>
      <p:sp>
        <p:nvSpPr>
          <p:cNvPr id="13" name="Footer Placeholder 12">
            <a:extLst>
              <a:ext uri="{FF2B5EF4-FFF2-40B4-BE49-F238E27FC236}">
                <a16:creationId xmlns:a16="http://schemas.microsoft.com/office/drawing/2014/main" id="{C9DCABAC-5282-175F-09B8-FD8020331035}"/>
              </a:ext>
            </a:extLst>
          </p:cNvPr>
          <p:cNvSpPr>
            <a:spLocks noGrp="1"/>
          </p:cNvSpPr>
          <p:nvPr>
            <p:ph type="ftr" sz="quarter" idx="19"/>
          </p:nvPr>
        </p:nvSpPr>
        <p:spPr/>
        <p:txBody>
          <a:bodyPr/>
          <a:lstStyle/>
          <a:p>
            <a:r>
              <a:rPr lang="en-GB"/>
              <a:t>Digitalization in Forvis Mazars</a:t>
            </a:r>
            <a:endParaRPr lang="en-GB" dirty="0"/>
          </a:p>
        </p:txBody>
      </p:sp>
      <p:sp>
        <p:nvSpPr>
          <p:cNvPr id="14" name="Slide Number Placeholder 13">
            <a:extLst>
              <a:ext uri="{FF2B5EF4-FFF2-40B4-BE49-F238E27FC236}">
                <a16:creationId xmlns:a16="http://schemas.microsoft.com/office/drawing/2014/main" id="{12BB74EE-C12E-99A7-A96E-0DC8CC0DBDFD}"/>
              </a:ext>
            </a:extLst>
          </p:cNvPr>
          <p:cNvSpPr>
            <a:spLocks noGrp="1"/>
          </p:cNvSpPr>
          <p:nvPr>
            <p:ph type="sldNum" sz="quarter" idx="20"/>
          </p:nvPr>
        </p:nvSpPr>
        <p:spPr/>
        <p:txBody>
          <a:bodyPr/>
          <a:lstStyle/>
          <a:p>
            <a:fld id="{721C06D9-4617-44B0-8711-1EF1C439A609}" type="slidenum">
              <a:rPr lang="en-GB" smtClean="0"/>
              <a:pPr/>
              <a:t>‹#›</a:t>
            </a:fld>
            <a:endParaRPr lang="en-GB" dirty="0"/>
          </a:p>
        </p:txBody>
      </p:sp>
      <p:sp>
        <p:nvSpPr>
          <p:cNvPr id="16" name="Text Placeholder 15">
            <a:extLst>
              <a:ext uri="{FF2B5EF4-FFF2-40B4-BE49-F238E27FC236}">
                <a16:creationId xmlns:a16="http://schemas.microsoft.com/office/drawing/2014/main" id="{37F87247-C211-9AF7-A6A0-806395C2060A}"/>
              </a:ext>
            </a:extLst>
          </p:cNvPr>
          <p:cNvSpPr>
            <a:spLocks noGrp="1"/>
          </p:cNvSpPr>
          <p:nvPr>
            <p:ph type="body" sz="quarter" idx="21" hasCustomPrompt="1"/>
          </p:nvPr>
        </p:nvSpPr>
        <p:spPr>
          <a:xfrm>
            <a:off x="305999" y="1258888"/>
            <a:ext cx="11581200" cy="720000"/>
          </a:xfrm>
        </p:spPr>
        <p:txBody>
          <a:bodyPr/>
          <a:lstStyle>
            <a:lvl1pPr marL="0" indent="0">
              <a:buNone/>
              <a:defRPr sz="1800"/>
            </a:lvl1pPr>
            <a:lvl2pPr marL="176213" indent="0">
              <a:buNone/>
              <a:defRPr sz="2000"/>
            </a:lvl2pPr>
            <a:lvl3pPr marL="357188" indent="0">
              <a:buNone/>
              <a:defRPr sz="2000"/>
            </a:lvl3pPr>
            <a:lvl4pPr marL="534988" indent="0">
              <a:buNone/>
              <a:defRPr sz="2000"/>
            </a:lvl4pPr>
            <a:lvl5pPr marL="715963" indent="0">
              <a:buNone/>
              <a:defRPr sz="2000"/>
            </a:lvl5pPr>
          </a:lstStyle>
          <a:p>
            <a:pPr lvl="0"/>
            <a:r>
              <a:rPr lang="en-US" dirty="0"/>
              <a:t>Room for introductory text (2 lines maximum)</a:t>
            </a:r>
          </a:p>
        </p:txBody>
      </p:sp>
    </p:spTree>
    <p:extLst>
      <p:ext uri="{BB962C8B-B14F-4D97-AF65-F5344CB8AC3E}">
        <p14:creationId xmlns:p14="http://schemas.microsoft.com/office/powerpoint/2010/main" val="3815507688"/>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wo columns - banner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sz="1800"/>
            </a:lvl1pPr>
          </a:lstStyle>
          <a:p>
            <a:r>
              <a:rPr lang="en-US" dirty="0"/>
              <a:t>Title</a:t>
            </a:r>
            <a:endParaRPr lang="en-GB" dirty="0"/>
          </a:p>
        </p:txBody>
      </p:sp>
      <p:sp>
        <p:nvSpPr>
          <p:cNvPr id="3" name="Date Placeholder 2">
            <a:extLst>
              <a:ext uri="{FF2B5EF4-FFF2-40B4-BE49-F238E27FC236}">
                <a16:creationId xmlns:a16="http://schemas.microsoft.com/office/drawing/2014/main" id="{C47A1A32-9B66-B905-F948-4DE7A7AAA25B}"/>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06BB42F8-260B-C2A0-C544-9462945F47FD}"/>
              </a:ext>
            </a:extLst>
          </p:cNvPr>
          <p:cNvSpPr>
            <a:spLocks noGrp="1"/>
          </p:cNvSpPr>
          <p:nvPr>
            <p:ph type="ftr" sz="quarter" idx="11"/>
          </p:nvPr>
        </p:nvSpPr>
        <p:spPr/>
        <p:txBody>
          <a:bodyPr/>
          <a:lstStyle/>
          <a:p>
            <a:r>
              <a:rPr lang="en-GB"/>
              <a:t>Digitalization in Forvis Mazars</a:t>
            </a:r>
            <a:endParaRPr lang="en-GB" dirty="0"/>
          </a:p>
        </p:txBody>
      </p:sp>
      <p:sp>
        <p:nvSpPr>
          <p:cNvPr id="5" name="Slide Number Placeholder 4">
            <a:extLst>
              <a:ext uri="{FF2B5EF4-FFF2-40B4-BE49-F238E27FC236}">
                <a16:creationId xmlns:a16="http://schemas.microsoft.com/office/drawing/2014/main" id="{5C2021A9-5D3A-1D7B-BB26-EE053C89D1DC}"/>
              </a:ext>
            </a:extLst>
          </p:cNvPr>
          <p:cNvSpPr>
            <a:spLocks noGrp="1"/>
          </p:cNvSpPr>
          <p:nvPr>
            <p:ph type="sldNum" sz="quarter" idx="12"/>
          </p:nvPr>
        </p:nvSpPr>
        <p:spPr/>
        <p:txBody>
          <a:bodyPr/>
          <a:lstStyle/>
          <a:p>
            <a:fld id="{721C06D9-4617-44B0-8711-1EF1C439A609}" type="slidenum">
              <a:rPr lang="en-GB" smtClean="0"/>
              <a:pPr/>
              <a:t>‹#›</a:t>
            </a:fld>
            <a:endParaRPr lang="en-GB" dirty="0"/>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2635250"/>
            <a:ext cx="5648400" cy="3314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6243563" y="2635250"/>
            <a:ext cx="5648400" cy="3314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Picture Placeholder 11">
            <a:extLst>
              <a:ext uri="{FF2B5EF4-FFF2-40B4-BE49-F238E27FC236}">
                <a16:creationId xmlns:a16="http://schemas.microsoft.com/office/drawing/2014/main" id="{3C8821C5-A6FB-D49F-DDED-113327453D83}"/>
              </a:ext>
            </a:extLst>
          </p:cNvPr>
          <p:cNvSpPr>
            <a:spLocks noGrp="1"/>
          </p:cNvSpPr>
          <p:nvPr>
            <p:ph type="pic" sz="quarter" idx="18"/>
          </p:nvPr>
        </p:nvSpPr>
        <p:spPr>
          <a:xfrm>
            <a:off x="305999" y="1263305"/>
            <a:ext cx="5648400" cy="1242000"/>
          </a:xfrm>
          <a:solidFill>
            <a:schemeClr val="bg1">
              <a:lumMod val="95000"/>
            </a:schemeClr>
          </a:solidFill>
        </p:spPr>
        <p:txBody>
          <a:bodyPr anchor="ctr"/>
          <a:lstStyle>
            <a:lvl1pPr marL="0" indent="0" algn="ctr">
              <a:buNone/>
              <a:defRPr/>
            </a:lvl1pPr>
          </a:lstStyle>
          <a:p>
            <a:r>
              <a:rPr lang="en-US"/>
              <a:t>Click icon to add picture</a:t>
            </a:r>
            <a:endParaRPr lang="en-GB"/>
          </a:p>
        </p:txBody>
      </p:sp>
      <p:sp>
        <p:nvSpPr>
          <p:cNvPr id="14" name="Picture Placeholder 11">
            <a:extLst>
              <a:ext uri="{FF2B5EF4-FFF2-40B4-BE49-F238E27FC236}">
                <a16:creationId xmlns:a16="http://schemas.microsoft.com/office/drawing/2014/main" id="{1137409A-77D2-E7C9-7EDA-FC9F06F8DB9E}"/>
              </a:ext>
            </a:extLst>
          </p:cNvPr>
          <p:cNvSpPr>
            <a:spLocks noGrp="1"/>
          </p:cNvSpPr>
          <p:nvPr>
            <p:ph type="pic" sz="quarter" idx="19"/>
          </p:nvPr>
        </p:nvSpPr>
        <p:spPr>
          <a:xfrm>
            <a:off x="6237601" y="1263305"/>
            <a:ext cx="5648400" cy="1242000"/>
          </a:xfrm>
          <a:solidFill>
            <a:schemeClr val="bg1">
              <a:lumMod val="95000"/>
            </a:schemeClr>
          </a:solidFill>
        </p:spPr>
        <p:txBody>
          <a:bodyPr anchor="ctr"/>
          <a:lstStyle>
            <a:lvl1pPr marL="0" indent="0" algn="ctr">
              <a:buNone/>
              <a:defRPr/>
            </a:lvl1pPr>
          </a:lstStyle>
          <a:p>
            <a:r>
              <a:rPr lang="en-US"/>
              <a:t>Click icon to add picture</a:t>
            </a:r>
            <a:endParaRPr lang="en-GB"/>
          </a:p>
        </p:txBody>
      </p:sp>
    </p:spTree>
    <p:extLst>
      <p:ext uri="{BB962C8B-B14F-4D97-AF65-F5344CB8AC3E}">
        <p14:creationId xmlns:p14="http://schemas.microsoft.com/office/powerpoint/2010/main" val="1242090214"/>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hree columns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sz="1800"/>
            </a:lvl1pPr>
          </a:lstStyle>
          <a:p>
            <a:r>
              <a:rPr lang="en-US" dirty="0"/>
              <a:t>Title</a:t>
            </a:r>
            <a:endParaRPr lang="en-GB" dirty="0"/>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333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3762000"/>
            <a:ext cx="3668400" cy="17946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4264781" y="333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4264782" y="3762000"/>
            <a:ext cx="3668400" cy="17946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Date Placeholder 11">
            <a:extLst>
              <a:ext uri="{FF2B5EF4-FFF2-40B4-BE49-F238E27FC236}">
                <a16:creationId xmlns:a16="http://schemas.microsoft.com/office/drawing/2014/main" id="{B443A3FF-0F18-EB95-B1F7-C0D79AC924F3}"/>
              </a:ext>
            </a:extLst>
          </p:cNvPr>
          <p:cNvSpPr>
            <a:spLocks noGrp="1"/>
          </p:cNvSpPr>
          <p:nvPr>
            <p:ph type="dt" sz="half" idx="18"/>
          </p:nvPr>
        </p:nvSpPr>
        <p:spPr/>
        <p:txBody>
          <a:bodyPr/>
          <a:lstStyle/>
          <a:p>
            <a:endParaRPr lang="en-GB" dirty="0"/>
          </a:p>
        </p:txBody>
      </p:sp>
      <p:sp>
        <p:nvSpPr>
          <p:cNvPr id="13" name="Footer Placeholder 12">
            <a:extLst>
              <a:ext uri="{FF2B5EF4-FFF2-40B4-BE49-F238E27FC236}">
                <a16:creationId xmlns:a16="http://schemas.microsoft.com/office/drawing/2014/main" id="{C9DCABAC-5282-175F-09B8-FD8020331035}"/>
              </a:ext>
            </a:extLst>
          </p:cNvPr>
          <p:cNvSpPr>
            <a:spLocks noGrp="1"/>
          </p:cNvSpPr>
          <p:nvPr>
            <p:ph type="ftr" sz="quarter" idx="19"/>
          </p:nvPr>
        </p:nvSpPr>
        <p:spPr/>
        <p:txBody>
          <a:bodyPr/>
          <a:lstStyle/>
          <a:p>
            <a:r>
              <a:rPr lang="en-GB"/>
              <a:t>Digitalization in Forvis Mazars</a:t>
            </a:r>
            <a:endParaRPr lang="en-GB" dirty="0"/>
          </a:p>
        </p:txBody>
      </p:sp>
      <p:sp>
        <p:nvSpPr>
          <p:cNvPr id="14" name="Slide Number Placeholder 13">
            <a:extLst>
              <a:ext uri="{FF2B5EF4-FFF2-40B4-BE49-F238E27FC236}">
                <a16:creationId xmlns:a16="http://schemas.microsoft.com/office/drawing/2014/main" id="{12BB74EE-C12E-99A7-A96E-0DC8CC0DBDFD}"/>
              </a:ext>
            </a:extLst>
          </p:cNvPr>
          <p:cNvSpPr>
            <a:spLocks noGrp="1"/>
          </p:cNvSpPr>
          <p:nvPr>
            <p:ph type="sldNum" sz="quarter" idx="20"/>
          </p:nvPr>
        </p:nvSpPr>
        <p:spPr/>
        <p:txBody>
          <a:bodyPr/>
          <a:lstStyle/>
          <a:p>
            <a:fld id="{721C06D9-4617-44B0-8711-1EF1C439A609}" type="slidenum">
              <a:rPr lang="en-GB" smtClean="0"/>
              <a:pPr/>
              <a:t>‹#›</a:t>
            </a:fld>
            <a:endParaRPr lang="en-GB" dirty="0"/>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8223563" y="333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8223564" y="3762000"/>
            <a:ext cx="3668400" cy="17946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Picture Placeholder 14">
            <a:extLst>
              <a:ext uri="{FF2B5EF4-FFF2-40B4-BE49-F238E27FC236}">
                <a16:creationId xmlns:a16="http://schemas.microsoft.com/office/drawing/2014/main" id="{B4DCCE1F-07CA-AB40-F546-DC01E18A40D4}"/>
              </a:ext>
            </a:extLst>
          </p:cNvPr>
          <p:cNvSpPr>
            <a:spLocks noGrp="1"/>
          </p:cNvSpPr>
          <p:nvPr>
            <p:ph type="pic" sz="quarter" idx="23"/>
          </p:nvPr>
        </p:nvSpPr>
        <p:spPr>
          <a:xfrm>
            <a:off x="305999" y="1258888"/>
            <a:ext cx="3668400" cy="1881000"/>
          </a:xfrm>
          <a:solidFill>
            <a:schemeClr val="bg1">
              <a:lumMod val="95000"/>
            </a:schemeClr>
          </a:solidFill>
        </p:spPr>
        <p:txBody>
          <a:bodyPr anchor="ctr"/>
          <a:lstStyle>
            <a:lvl1pPr marL="0" indent="0" algn="ctr">
              <a:buNone/>
              <a:defRPr/>
            </a:lvl1pPr>
          </a:lstStyle>
          <a:p>
            <a:r>
              <a:rPr lang="en-US"/>
              <a:t>Click icon to add picture</a:t>
            </a:r>
            <a:endParaRPr lang="en-GB"/>
          </a:p>
        </p:txBody>
      </p:sp>
      <p:sp>
        <p:nvSpPr>
          <p:cNvPr id="17" name="Picture Placeholder 14">
            <a:extLst>
              <a:ext uri="{FF2B5EF4-FFF2-40B4-BE49-F238E27FC236}">
                <a16:creationId xmlns:a16="http://schemas.microsoft.com/office/drawing/2014/main" id="{12ADB6C8-AFC8-960F-E3B0-DC264E1965A1}"/>
              </a:ext>
            </a:extLst>
          </p:cNvPr>
          <p:cNvSpPr>
            <a:spLocks noGrp="1"/>
          </p:cNvSpPr>
          <p:nvPr>
            <p:ph type="pic" sz="quarter" idx="24"/>
          </p:nvPr>
        </p:nvSpPr>
        <p:spPr>
          <a:xfrm>
            <a:off x="4264781" y="1258888"/>
            <a:ext cx="3668400" cy="1881000"/>
          </a:xfrm>
          <a:solidFill>
            <a:schemeClr val="bg1">
              <a:lumMod val="95000"/>
            </a:schemeClr>
          </a:solidFill>
        </p:spPr>
        <p:txBody>
          <a:bodyPr anchor="ctr"/>
          <a:lstStyle>
            <a:lvl1pPr marL="0" indent="0" algn="ctr">
              <a:buNone/>
              <a:defRPr/>
            </a:lvl1pPr>
          </a:lstStyle>
          <a:p>
            <a:r>
              <a:rPr lang="en-US"/>
              <a:t>Click icon to add picture</a:t>
            </a:r>
            <a:endParaRPr lang="en-GB"/>
          </a:p>
        </p:txBody>
      </p:sp>
      <p:sp>
        <p:nvSpPr>
          <p:cNvPr id="18" name="Picture Placeholder 14">
            <a:extLst>
              <a:ext uri="{FF2B5EF4-FFF2-40B4-BE49-F238E27FC236}">
                <a16:creationId xmlns:a16="http://schemas.microsoft.com/office/drawing/2014/main" id="{6C1568C1-CB71-7803-639B-A505F707EFA1}"/>
              </a:ext>
            </a:extLst>
          </p:cNvPr>
          <p:cNvSpPr>
            <a:spLocks noGrp="1"/>
          </p:cNvSpPr>
          <p:nvPr>
            <p:ph type="pic" sz="quarter" idx="25"/>
          </p:nvPr>
        </p:nvSpPr>
        <p:spPr>
          <a:xfrm>
            <a:off x="8223563" y="1258888"/>
            <a:ext cx="3668400" cy="1881000"/>
          </a:xfrm>
          <a:solidFill>
            <a:schemeClr val="bg1">
              <a:lumMod val="95000"/>
            </a:schemeClr>
          </a:solidFill>
        </p:spPr>
        <p:txBody>
          <a:bodyPr anchor="ctr"/>
          <a:lstStyle>
            <a:lvl1pPr marL="0" indent="0" algn="ctr">
              <a:buNone/>
              <a:defRPr/>
            </a:lvl1pPr>
          </a:lstStyle>
          <a:p>
            <a:r>
              <a:rPr lang="en-US"/>
              <a:t>Click icon to add picture</a:t>
            </a:r>
            <a:endParaRPr lang="en-GB"/>
          </a:p>
        </p:txBody>
      </p:sp>
    </p:spTree>
    <p:extLst>
      <p:ext uri="{BB962C8B-B14F-4D97-AF65-F5344CB8AC3E}">
        <p14:creationId xmlns:p14="http://schemas.microsoft.com/office/powerpoint/2010/main" val="2532272317"/>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hree columns with 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sz="1800"/>
            </a:lvl1pPr>
          </a:lstStyle>
          <a:p>
            <a:r>
              <a:rPr lang="en-US" dirty="0"/>
              <a:t>Title</a:t>
            </a:r>
            <a:endParaRPr lang="en-GB" dirty="0"/>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21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2592000"/>
            <a:ext cx="3668400" cy="3357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4264781" y="21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4264782" y="2592000"/>
            <a:ext cx="3668400" cy="3357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Date Placeholder 11">
            <a:extLst>
              <a:ext uri="{FF2B5EF4-FFF2-40B4-BE49-F238E27FC236}">
                <a16:creationId xmlns:a16="http://schemas.microsoft.com/office/drawing/2014/main" id="{B443A3FF-0F18-EB95-B1F7-C0D79AC924F3}"/>
              </a:ext>
            </a:extLst>
          </p:cNvPr>
          <p:cNvSpPr>
            <a:spLocks noGrp="1"/>
          </p:cNvSpPr>
          <p:nvPr>
            <p:ph type="dt" sz="half" idx="18"/>
          </p:nvPr>
        </p:nvSpPr>
        <p:spPr/>
        <p:txBody>
          <a:bodyPr/>
          <a:lstStyle/>
          <a:p>
            <a:endParaRPr lang="en-GB" dirty="0"/>
          </a:p>
        </p:txBody>
      </p:sp>
      <p:sp>
        <p:nvSpPr>
          <p:cNvPr id="13" name="Footer Placeholder 12">
            <a:extLst>
              <a:ext uri="{FF2B5EF4-FFF2-40B4-BE49-F238E27FC236}">
                <a16:creationId xmlns:a16="http://schemas.microsoft.com/office/drawing/2014/main" id="{C9DCABAC-5282-175F-09B8-FD8020331035}"/>
              </a:ext>
            </a:extLst>
          </p:cNvPr>
          <p:cNvSpPr>
            <a:spLocks noGrp="1"/>
          </p:cNvSpPr>
          <p:nvPr>
            <p:ph type="ftr" sz="quarter" idx="19"/>
          </p:nvPr>
        </p:nvSpPr>
        <p:spPr/>
        <p:txBody>
          <a:bodyPr/>
          <a:lstStyle/>
          <a:p>
            <a:r>
              <a:rPr lang="en-GB"/>
              <a:t>Digitalization in Forvis Mazars</a:t>
            </a:r>
            <a:endParaRPr lang="en-GB" dirty="0"/>
          </a:p>
        </p:txBody>
      </p:sp>
      <p:sp>
        <p:nvSpPr>
          <p:cNvPr id="14" name="Slide Number Placeholder 13">
            <a:extLst>
              <a:ext uri="{FF2B5EF4-FFF2-40B4-BE49-F238E27FC236}">
                <a16:creationId xmlns:a16="http://schemas.microsoft.com/office/drawing/2014/main" id="{12BB74EE-C12E-99A7-A96E-0DC8CC0DBDFD}"/>
              </a:ext>
            </a:extLst>
          </p:cNvPr>
          <p:cNvSpPr>
            <a:spLocks noGrp="1"/>
          </p:cNvSpPr>
          <p:nvPr>
            <p:ph type="sldNum" sz="quarter" idx="20"/>
          </p:nvPr>
        </p:nvSpPr>
        <p:spPr/>
        <p:txBody>
          <a:bodyPr/>
          <a:lstStyle/>
          <a:p>
            <a:fld id="{721C06D9-4617-44B0-8711-1EF1C439A609}" type="slidenum">
              <a:rPr lang="en-GB" smtClean="0"/>
              <a:pPr/>
              <a:t>‹#›</a:t>
            </a:fld>
            <a:endParaRPr lang="en-GB" dirty="0"/>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8223563" y="21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8223564" y="2592000"/>
            <a:ext cx="3668400" cy="3357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15">
            <a:extLst>
              <a:ext uri="{FF2B5EF4-FFF2-40B4-BE49-F238E27FC236}">
                <a16:creationId xmlns:a16="http://schemas.microsoft.com/office/drawing/2014/main" id="{C37BD24B-0050-8906-E9F3-CBBB1D82894E}"/>
              </a:ext>
            </a:extLst>
          </p:cNvPr>
          <p:cNvSpPr>
            <a:spLocks noGrp="1"/>
          </p:cNvSpPr>
          <p:nvPr>
            <p:ph type="body" sz="quarter" idx="23" hasCustomPrompt="1"/>
          </p:nvPr>
        </p:nvSpPr>
        <p:spPr>
          <a:xfrm>
            <a:off x="305999" y="1258888"/>
            <a:ext cx="11581200" cy="720000"/>
          </a:xfrm>
        </p:spPr>
        <p:txBody>
          <a:bodyPr/>
          <a:lstStyle>
            <a:lvl1pPr marL="0" indent="0">
              <a:buNone/>
              <a:defRPr sz="1800"/>
            </a:lvl1pPr>
            <a:lvl2pPr marL="176213" indent="0">
              <a:buNone/>
              <a:defRPr sz="2000"/>
            </a:lvl2pPr>
            <a:lvl3pPr marL="357188" indent="0">
              <a:buNone/>
              <a:defRPr sz="2000"/>
            </a:lvl3pPr>
            <a:lvl4pPr marL="534988" indent="0">
              <a:buNone/>
              <a:defRPr sz="2000"/>
            </a:lvl4pPr>
            <a:lvl5pPr marL="715963" indent="0">
              <a:buNone/>
              <a:defRPr sz="2000"/>
            </a:lvl5pPr>
          </a:lstStyle>
          <a:p>
            <a:pPr lvl="0"/>
            <a:r>
              <a:rPr lang="en-US" dirty="0"/>
              <a:t>Room for introductory text (2 lines maximum)</a:t>
            </a:r>
          </a:p>
        </p:txBody>
      </p:sp>
    </p:spTree>
    <p:extLst>
      <p:ext uri="{BB962C8B-B14F-4D97-AF65-F5344CB8AC3E}">
        <p14:creationId xmlns:p14="http://schemas.microsoft.com/office/powerpoint/2010/main" val="1102567518"/>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hree columns no 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sz="1800"/>
            </a:lvl1pPr>
          </a:lstStyle>
          <a:p>
            <a:r>
              <a:rPr lang="en-US" dirty="0"/>
              <a:t>Title</a:t>
            </a:r>
            <a:endParaRPr lang="en-GB" dirty="0"/>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12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1692000"/>
            <a:ext cx="3668400" cy="4257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4264781" y="12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4264782" y="1692000"/>
            <a:ext cx="3668400" cy="4257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Date Placeholder 11">
            <a:extLst>
              <a:ext uri="{FF2B5EF4-FFF2-40B4-BE49-F238E27FC236}">
                <a16:creationId xmlns:a16="http://schemas.microsoft.com/office/drawing/2014/main" id="{B443A3FF-0F18-EB95-B1F7-C0D79AC924F3}"/>
              </a:ext>
            </a:extLst>
          </p:cNvPr>
          <p:cNvSpPr>
            <a:spLocks noGrp="1"/>
          </p:cNvSpPr>
          <p:nvPr>
            <p:ph type="dt" sz="half" idx="18"/>
          </p:nvPr>
        </p:nvSpPr>
        <p:spPr/>
        <p:txBody>
          <a:bodyPr/>
          <a:lstStyle/>
          <a:p>
            <a:endParaRPr lang="en-GB" dirty="0"/>
          </a:p>
        </p:txBody>
      </p:sp>
      <p:sp>
        <p:nvSpPr>
          <p:cNvPr id="13" name="Footer Placeholder 12">
            <a:extLst>
              <a:ext uri="{FF2B5EF4-FFF2-40B4-BE49-F238E27FC236}">
                <a16:creationId xmlns:a16="http://schemas.microsoft.com/office/drawing/2014/main" id="{C9DCABAC-5282-175F-09B8-FD8020331035}"/>
              </a:ext>
            </a:extLst>
          </p:cNvPr>
          <p:cNvSpPr>
            <a:spLocks noGrp="1"/>
          </p:cNvSpPr>
          <p:nvPr>
            <p:ph type="ftr" sz="quarter" idx="19"/>
          </p:nvPr>
        </p:nvSpPr>
        <p:spPr/>
        <p:txBody>
          <a:bodyPr/>
          <a:lstStyle/>
          <a:p>
            <a:r>
              <a:rPr lang="en-GB"/>
              <a:t>Digitalization in Forvis Mazars</a:t>
            </a:r>
            <a:endParaRPr lang="en-GB" dirty="0"/>
          </a:p>
        </p:txBody>
      </p:sp>
      <p:sp>
        <p:nvSpPr>
          <p:cNvPr id="14" name="Slide Number Placeholder 13">
            <a:extLst>
              <a:ext uri="{FF2B5EF4-FFF2-40B4-BE49-F238E27FC236}">
                <a16:creationId xmlns:a16="http://schemas.microsoft.com/office/drawing/2014/main" id="{12BB74EE-C12E-99A7-A96E-0DC8CC0DBDFD}"/>
              </a:ext>
            </a:extLst>
          </p:cNvPr>
          <p:cNvSpPr>
            <a:spLocks noGrp="1"/>
          </p:cNvSpPr>
          <p:nvPr>
            <p:ph type="sldNum" sz="quarter" idx="20"/>
          </p:nvPr>
        </p:nvSpPr>
        <p:spPr/>
        <p:txBody>
          <a:bodyPr/>
          <a:lstStyle/>
          <a:p>
            <a:fld id="{721C06D9-4617-44B0-8711-1EF1C439A609}" type="slidenum">
              <a:rPr lang="en-GB" smtClean="0"/>
              <a:pPr/>
              <a:t>‹#›</a:t>
            </a:fld>
            <a:endParaRPr lang="en-GB" dirty="0"/>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8223563" y="12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8223564" y="1692000"/>
            <a:ext cx="3668400" cy="4257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714248057"/>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Four columns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sz="1800"/>
            </a:lvl1pPr>
          </a:lstStyle>
          <a:p>
            <a:r>
              <a:rPr lang="en-US" dirty="0"/>
              <a:t>Title</a:t>
            </a:r>
            <a:endParaRPr lang="en-GB" dirty="0"/>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3330141"/>
            <a:ext cx="2678400" cy="334800"/>
          </a:xfrm>
        </p:spPr>
        <p:txBody>
          <a:bodyPr/>
          <a:lstStyle>
            <a:lvl1pPr marL="0" indent="0">
              <a:buNone/>
              <a:defRPr sz="14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5143313"/>
            <a:ext cx="2678400" cy="2187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3275187" y="3330141"/>
            <a:ext cx="2678400" cy="334800"/>
          </a:xfrm>
        </p:spPr>
        <p:txBody>
          <a:bodyPr/>
          <a:lstStyle>
            <a:lvl1pPr marL="0" indent="0">
              <a:buNone/>
              <a:defRPr sz="14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3275188" y="5143313"/>
            <a:ext cx="2678400" cy="2187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Date Placeholder 11">
            <a:extLst>
              <a:ext uri="{FF2B5EF4-FFF2-40B4-BE49-F238E27FC236}">
                <a16:creationId xmlns:a16="http://schemas.microsoft.com/office/drawing/2014/main" id="{B443A3FF-0F18-EB95-B1F7-C0D79AC924F3}"/>
              </a:ext>
            </a:extLst>
          </p:cNvPr>
          <p:cNvSpPr>
            <a:spLocks noGrp="1"/>
          </p:cNvSpPr>
          <p:nvPr>
            <p:ph type="dt" sz="half" idx="18"/>
          </p:nvPr>
        </p:nvSpPr>
        <p:spPr/>
        <p:txBody>
          <a:bodyPr/>
          <a:lstStyle/>
          <a:p>
            <a:endParaRPr lang="en-GB" dirty="0"/>
          </a:p>
        </p:txBody>
      </p:sp>
      <p:sp>
        <p:nvSpPr>
          <p:cNvPr id="13" name="Footer Placeholder 12">
            <a:extLst>
              <a:ext uri="{FF2B5EF4-FFF2-40B4-BE49-F238E27FC236}">
                <a16:creationId xmlns:a16="http://schemas.microsoft.com/office/drawing/2014/main" id="{C9DCABAC-5282-175F-09B8-FD8020331035}"/>
              </a:ext>
            </a:extLst>
          </p:cNvPr>
          <p:cNvSpPr>
            <a:spLocks noGrp="1"/>
          </p:cNvSpPr>
          <p:nvPr>
            <p:ph type="ftr" sz="quarter" idx="19"/>
          </p:nvPr>
        </p:nvSpPr>
        <p:spPr/>
        <p:txBody>
          <a:bodyPr/>
          <a:lstStyle/>
          <a:p>
            <a:r>
              <a:rPr lang="en-GB"/>
              <a:t>Digitalization in Forvis Mazars</a:t>
            </a:r>
            <a:endParaRPr lang="en-GB" dirty="0"/>
          </a:p>
        </p:txBody>
      </p:sp>
      <p:sp>
        <p:nvSpPr>
          <p:cNvPr id="14" name="Slide Number Placeholder 13">
            <a:extLst>
              <a:ext uri="{FF2B5EF4-FFF2-40B4-BE49-F238E27FC236}">
                <a16:creationId xmlns:a16="http://schemas.microsoft.com/office/drawing/2014/main" id="{12BB74EE-C12E-99A7-A96E-0DC8CC0DBDFD}"/>
              </a:ext>
            </a:extLst>
          </p:cNvPr>
          <p:cNvSpPr>
            <a:spLocks noGrp="1"/>
          </p:cNvSpPr>
          <p:nvPr>
            <p:ph type="sldNum" sz="quarter" idx="20"/>
          </p:nvPr>
        </p:nvSpPr>
        <p:spPr/>
        <p:txBody>
          <a:bodyPr/>
          <a:lstStyle/>
          <a:p>
            <a:fld id="{721C06D9-4617-44B0-8711-1EF1C439A609}" type="slidenum">
              <a:rPr lang="en-GB" smtClean="0"/>
              <a:pPr/>
              <a:t>‹#›</a:t>
            </a:fld>
            <a:endParaRPr lang="en-GB" dirty="0"/>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6244375" y="3330141"/>
            <a:ext cx="2678400" cy="334800"/>
          </a:xfrm>
        </p:spPr>
        <p:txBody>
          <a:bodyPr/>
          <a:lstStyle>
            <a:lvl1pPr marL="0" indent="0">
              <a:buNone/>
              <a:defRPr sz="14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6244376" y="5143313"/>
            <a:ext cx="2678400" cy="2187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Picture Placeholder 14">
            <a:extLst>
              <a:ext uri="{FF2B5EF4-FFF2-40B4-BE49-F238E27FC236}">
                <a16:creationId xmlns:a16="http://schemas.microsoft.com/office/drawing/2014/main" id="{B4DCCE1F-07CA-AB40-F546-DC01E18A40D4}"/>
              </a:ext>
            </a:extLst>
          </p:cNvPr>
          <p:cNvSpPr>
            <a:spLocks noGrp="1"/>
          </p:cNvSpPr>
          <p:nvPr>
            <p:ph type="pic" sz="quarter" idx="23"/>
          </p:nvPr>
        </p:nvSpPr>
        <p:spPr>
          <a:xfrm>
            <a:off x="305999" y="1258888"/>
            <a:ext cx="2678400" cy="1881000"/>
          </a:xfrm>
          <a:solidFill>
            <a:schemeClr val="bg1">
              <a:lumMod val="95000"/>
            </a:schemeClr>
          </a:solidFill>
        </p:spPr>
        <p:txBody>
          <a:bodyPr anchor="ctr"/>
          <a:lstStyle>
            <a:lvl1pPr marL="0" indent="0" algn="ctr">
              <a:buNone/>
              <a:defRPr/>
            </a:lvl1pPr>
          </a:lstStyle>
          <a:p>
            <a:r>
              <a:rPr lang="en-US"/>
              <a:t>Click icon to add picture</a:t>
            </a:r>
            <a:endParaRPr lang="en-GB" dirty="0"/>
          </a:p>
        </p:txBody>
      </p:sp>
      <p:sp>
        <p:nvSpPr>
          <p:cNvPr id="17" name="Picture Placeholder 14">
            <a:extLst>
              <a:ext uri="{FF2B5EF4-FFF2-40B4-BE49-F238E27FC236}">
                <a16:creationId xmlns:a16="http://schemas.microsoft.com/office/drawing/2014/main" id="{12ADB6C8-AFC8-960F-E3B0-DC264E1965A1}"/>
              </a:ext>
            </a:extLst>
          </p:cNvPr>
          <p:cNvSpPr>
            <a:spLocks noGrp="1"/>
          </p:cNvSpPr>
          <p:nvPr>
            <p:ph type="pic" sz="quarter" idx="24"/>
          </p:nvPr>
        </p:nvSpPr>
        <p:spPr>
          <a:xfrm>
            <a:off x="3275187" y="1258888"/>
            <a:ext cx="2678400" cy="1881000"/>
          </a:xfrm>
          <a:solidFill>
            <a:schemeClr val="bg1">
              <a:lumMod val="95000"/>
            </a:schemeClr>
          </a:solidFill>
        </p:spPr>
        <p:txBody>
          <a:bodyPr anchor="ctr"/>
          <a:lstStyle>
            <a:lvl1pPr marL="0" indent="0" algn="ctr">
              <a:buNone/>
              <a:defRPr/>
            </a:lvl1pPr>
          </a:lstStyle>
          <a:p>
            <a:r>
              <a:rPr lang="en-US"/>
              <a:t>Click icon to add picture</a:t>
            </a:r>
            <a:endParaRPr lang="en-GB"/>
          </a:p>
        </p:txBody>
      </p:sp>
      <p:sp>
        <p:nvSpPr>
          <p:cNvPr id="18" name="Picture Placeholder 14">
            <a:extLst>
              <a:ext uri="{FF2B5EF4-FFF2-40B4-BE49-F238E27FC236}">
                <a16:creationId xmlns:a16="http://schemas.microsoft.com/office/drawing/2014/main" id="{6C1568C1-CB71-7803-639B-A505F707EFA1}"/>
              </a:ext>
            </a:extLst>
          </p:cNvPr>
          <p:cNvSpPr>
            <a:spLocks noGrp="1"/>
          </p:cNvSpPr>
          <p:nvPr>
            <p:ph type="pic" sz="quarter" idx="25"/>
          </p:nvPr>
        </p:nvSpPr>
        <p:spPr>
          <a:xfrm>
            <a:off x="6244375" y="1258888"/>
            <a:ext cx="2678400" cy="1881000"/>
          </a:xfrm>
          <a:solidFill>
            <a:schemeClr val="bg1">
              <a:lumMod val="95000"/>
            </a:schemeClr>
          </a:solidFill>
        </p:spPr>
        <p:txBody>
          <a:bodyPr anchor="ctr"/>
          <a:lstStyle>
            <a:lvl1pPr marL="0" indent="0" algn="ctr">
              <a:buNone/>
              <a:defRPr/>
            </a:lvl1pPr>
          </a:lstStyle>
          <a:p>
            <a:r>
              <a:rPr lang="en-US"/>
              <a:t>Click icon to add picture</a:t>
            </a:r>
            <a:endParaRPr lang="en-GB"/>
          </a:p>
        </p:txBody>
      </p:sp>
      <p:sp>
        <p:nvSpPr>
          <p:cNvPr id="5" name="Text Placeholder 8">
            <a:extLst>
              <a:ext uri="{FF2B5EF4-FFF2-40B4-BE49-F238E27FC236}">
                <a16:creationId xmlns:a16="http://schemas.microsoft.com/office/drawing/2014/main" id="{97754957-74D7-D0D5-848B-39C3E526E658}"/>
              </a:ext>
            </a:extLst>
          </p:cNvPr>
          <p:cNvSpPr>
            <a:spLocks noGrp="1"/>
          </p:cNvSpPr>
          <p:nvPr>
            <p:ph type="body" sz="quarter" idx="26" hasCustomPrompt="1"/>
          </p:nvPr>
        </p:nvSpPr>
        <p:spPr>
          <a:xfrm>
            <a:off x="9213562" y="3330141"/>
            <a:ext cx="2678400" cy="334800"/>
          </a:xfrm>
        </p:spPr>
        <p:txBody>
          <a:bodyPr/>
          <a:lstStyle>
            <a:lvl1pPr marL="0" indent="0">
              <a:buNone/>
              <a:defRPr sz="14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8" name="Content Placeholder 10">
            <a:extLst>
              <a:ext uri="{FF2B5EF4-FFF2-40B4-BE49-F238E27FC236}">
                <a16:creationId xmlns:a16="http://schemas.microsoft.com/office/drawing/2014/main" id="{AE165B66-0E91-F9C6-89CF-10EFF86FB3F5}"/>
              </a:ext>
            </a:extLst>
          </p:cNvPr>
          <p:cNvSpPr>
            <a:spLocks noGrp="1"/>
          </p:cNvSpPr>
          <p:nvPr>
            <p:ph sz="quarter" idx="27"/>
          </p:nvPr>
        </p:nvSpPr>
        <p:spPr>
          <a:xfrm>
            <a:off x="9213563" y="5143313"/>
            <a:ext cx="2678400" cy="2187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Picture Placeholder 14">
            <a:extLst>
              <a:ext uri="{FF2B5EF4-FFF2-40B4-BE49-F238E27FC236}">
                <a16:creationId xmlns:a16="http://schemas.microsoft.com/office/drawing/2014/main" id="{A4852636-0F70-E002-0651-FFDDB11BF955}"/>
              </a:ext>
            </a:extLst>
          </p:cNvPr>
          <p:cNvSpPr>
            <a:spLocks noGrp="1"/>
          </p:cNvSpPr>
          <p:nvPr>
            <p:ph type="pic" sz="quarter" idx="28"/>
          </p:nvPr>
        </p:nvSpPr>
        <p:spPr>
          <a:xfrm>
            <a:off x="9213562" y="1258888"/>
            <a:ext cx="2678400" cy="1881000"/>
          </a:xfrm>
          <a:solidFill>
            <a:schemeClr val="bg1">
              <a:lumMod val="95000"/>
            </a:schemeClr>
          </a:solidFill>
        </p:spPr>
        <p:txBody>
          <a:bodyPr anchor="ctr"/>
          <a:lstStyle>
            <a:lvl1pPr marL="0" indent="0" algn="ctr">
              <a:buNone/>
              <a:defRPr/>
            </a:lvl1pPr>
          </a:lstStyle>
          <a:p>
            <a:r>
              <a:rPr lang="en-US"/>
              <a:t>Click icon to add picture</a:t>
            </a:r>
            <a:endParaRPr lang="en-GB"/>
          </a:p>
        </p:txBody>
      </p:sp>
    </p:spTree>
    <p:extLst>
      <p:ext uri="{BB962C8B-B14F-4D97-AF65-F5344CB8AC3E}">
        <p14:creationId xmlns:p14="http://schemas.microsoft.com/office/powerpoint/2010/main" val="2283461723"/>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Four columns with banner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sz="1800"/>
            </a:lvl1pPr>
          </a:lstStyle>
          <a:p>
            <a:r>
              <a:rPr lang="en-US" dirty="0"/>
              <a:t>Title</a:t>
            </a:r>
            <a:endParaRPr lang="en-GB" dirty="0"/>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3040600"/>
            <a:ext cx="2678400" cy="334800"/>
          </a:xfrm>
        </p:spPr>
        <p:txBody>
          <a:bodyPr/>
          <a:lstStyle>
            <a:lvl1pPr marL="0" indent="0">
              <a:buFont typeface="Arial" panose="020B0604020202020204" pitchFamily="34" charse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3472600"/>
            <a:ext cx="2678400" cy="485926"/>
          </a:xfrm>
        </p:spPr>
        <p:txBody>
          <a:bodyPr/>
          <a:lstStyle>
            <a:lvl1pPr marL="0" indent="0">
              <a:buFont typeface="Arial" panose="020B0604020202020204" pitchFamily="34" charset="0"/>
              <a:buNone/>
              <a:defRPr sz="1200"/>
            </a:lvl1pPr>
            <a:lvl2pPr marL="176212" indent="0">
              <a:buFont typeface="Arial" panose="020B0604020202020204" pitchFamily="34" charset="0"/>
              <a:buNone/>
              <a:defRPr sz="1200"/>
            </a:lvl2pPr>
            <a:lvl3pPr marL="357188" indent="0">
              <a:buFont typeface="Arial" panose="020B0604020202020204" pitchFamily="34" charset="0"/>
              <a:buNone/>
              <a:defRPr sz="1200"/>
            </a:lvl3pPr>
            <a:lvl4pPr marL="534987" indent="0">
              <a:buFont typeface="Arial" panose="020B0604020202020204" pitchFamily="34" charset="0"/>
              <a:buNone/>
              <a:defRPr sz="1200"/>
            </a:lvl4pPr>
            <a:lvl5pPr marL="715963" indent="0">
              <a:buFont typeface="Arial" panose="020B0604020202020204" pitchFamily="34" charset="0"/>
              <a:buNone/>
              <a:defRPr sz="1200"/>
            </a:lvl5pPr>
          </a:lstStyle>
          <a:p>
            <a:pPr lvl="0"/>
            <a:r>
              <a:rPr lang="en-US"/>
              <a:t>Click to edit Master text styles</a:t>
            </a:r>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3275187" y="3040600"/>
            <a:ext cx="2678400" cy="334800"/>
          </a:xfrm>
        </p:spPr>
        <p:txBody>
          <a:bodyPr/>
          <a:lstStyle>
            <a:lvl1pPr marL="0" indent="0">
              <a:buFont typeface="Arial" panose="020B0604020202020204" pitchFamily="34" charse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3275188" y="3472600"/>
            <a:ext cx="2678400" cy="485926"/>
          </a:xfrm>
        </p:spPr>
        <p:txBody>
          <a:bodyPr/>
          <a:lstStyle>
            <a:lvl1pPr marL="0" indent="0">
              <a:buFont typeface="Arial" panose="020B0604020202020204" pitchFamily="34" charset="0"/>
              <a:buNone/>
              <a:defRPr sz="1200"/>
            </a:lvl1pPr>
            <a:lvl2pPr marL="176212" indent="0">
              <a:buFont typeface="Arial" panose="020B0604020202020204" pitchFamily="34" charset="0"/>
              <a:buNone/>
              <a:defRPr sz="1200"/>
            </a:lvl2pPr>
            <a:lvl3pPr marL="357188" indent="0">
              <a:buFont typeface="Arial" panose="020B0604020202020204" pitchFamily="34" charset="0"/>
              <a:buNone/>
              <a:defRPr sz="1200"/>
            </a:lvl3pPr>
            <a:lvl4pPr marL="534987" indent="0">
              <a:buFont typeface="Arial" panose="020B0604020202020204" pitchFamily="34" charset="0"/>
              <a:buNone/>
              <a:defRPr sz="1200"/>
            </a:lvl4pPr>
            <a:lvl5pPr marL="715963" indent="0">
              <a:buFont typeface="Arial" panose="020B0604020202020204" pitchFamily="34" charset="0"/>
              <a:buNone/>
              <a:defRPr sz="1200"/>
            </a:lvl5pPr>
          </a:lstStyle>
          <a:p>
            <a:pPr lvl="0"/>
            <a:r>
              <a:rPr lang="en-US"/>
              <a:t>Click to edit Master text styles</a:t>
            </a:r>
          </a:p>
        </p:txBody>
      </p:sp>
      <p:sp>
        <p:nvSpPr>
          <p:cNvPr id="12" name="Date Placeholder 11">
            <a:extLst>
              <a:ext uri="{FF2B5EF4-FFF2-40B4-BE49-F238E27FC236}">
                <a16:creationId xmlns:a16="http://schemas.microsoft.com/office/drawing/2014/main" id="{B443A3FF-0F18-EB95-B1F7-C0D79AC924F3}"/>
              </a:ext>
            </a:extLst>
          </p:cNvPr>
          <p:cNvSpPr>
            <a:spLocks noGrp="1"/>
          </p:cNvSpPr>
          <p:nvPr>
            <p:ph type="dt" sz="half" idx="18"/>
          </p:nvPr>
        </p:nvSpPr>
        <p:spPr/>
        <p:txBody>
          <a:bodyPr/>
          <a:lstStyle/>
          <a:p>
            <a:endParaRPr lang="en-GB" dirty="0"/>
          </a:p>
        </p:txBody>
      </p:sp>
      <p:sp>
        <p:nvSpPr>
          <p:cNvPr id="13" name="Footer Placeholder 12">
            <a:extLst>
              <a:ext uri="{FF2B5EF4-FFF2-40B4-BE49-F238E27FC236}">
                <a16:creationId xmlns:a16="http://schemas.microsoft.com/office/drawing/2014/main" id="{C9DCABAC-5282-175F-09B8-FD8020331035}"/>
              </a:ext>
            </a:extLst>
          </p:cNvPr>
          <p:cNvSpPr>
            <a:spLocks noGrp="1"/>
          </p:cNvSpPr>
          <p:nvPr>
            <p:ph type="ftr" sz="quarter" idx="19"/>
          </p:nvPr>
        </p:nvSpPr>
        <p:spPr/>
        <p:txBody>
          <a:bodyPr/>
          <a:lstStyle/>
          <a:p>
            <a:r>
              <a:rPr lang="en-GB"/>
              <a:t>Digitalization in Forvis Mazars</a:t>
            </a:r>
            <a:endParaRPr lang="en-GB" dirty="0"/>
          </a:p>
        </p:txBody>
      </p:sp>
      <p:sp>
        <p:nvSpPr>
          <p:cNvPr id="14" name="Slide Number Placeholder 13">
            <a:extLst>
              <a:ext uri="{FF2B5EF4-FFF2-40B4-BE49-F238E27FC236}">
                <a16:creationId xmlns:a16="http://schemas.microsoft.com/office/drawing/2014/main" id="{12BB74EE-C12E-99A7-A96E-0DC8CC0DBDFD}"/>
              </a:ext>
            </a:extLst>
          </p:cNvPr>
          <p:cNvSpPr>
            <a:spLocks noGrp="1"/>
          </p:cNvSpPr>
          <p:nvPr>
            <p:ph type="sldNum" sz="quarter" idx="20"/>
          </p:nvPr>
        </p:nvSpPr>
        <p:spPr/>
        <p:txBody>
          <a:bodyPr/>
          <a:lstStyle/>
          <a:p>
            <a:fld id="{721C06D9-4617-44B0-8711-1EF1C439A609}" type="slidenum">
              <a:rPr lang="en-GB" smtClean="0"/>
              <a:pPr/>
              <a:t>‹#›</a:t>
            </a:fld>
            <a:endParaRPr lang="en-GB" dirty="0"/>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6244375" y="3040600"/>
            <a:ext cx="2678400" cy="334800"/>
          </a:xfrm>
        </p:spPr>
        <p:txBody>
          <a:bodyPr/>
          <a:lstStyle>
            <a:lvl1pPr marL="0" indent="0">
              <a:buFont typeface="Arial" panose="020B0604020202020204" pitchFamily="34" charse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6244376" y="3472600"/>
            <a:ext cx="2678400" cy="485926"/>
          </a:xfrm>
        </p:spPr>
        <p:txBody>
          <a:bodyPr/>
          <a:lstStyle>
            <a:lvl1pPr marL="0" indent="0">
              <a:buFont typeface="Arial" panose="020B0604020202020204" pitchFamily="34" charset="0"/>
              <a:buNone/>
              <a:defRPr sz="1200"/>
            </a:lvl1pPr>
            <a:lvl2pPr marL="176212" indent="0">
              <a:buFont typeface="Arial" panose="020B0604020202020204" pitchFamily="34" charset="0"/>
              <a:buNone/>
              <a:defRPr sz="1200"/>
            </a:lvl2pPr>
            <a:lvl3pPr marL="357188" indent="0">
              <a:buFont typeface="Arial" panose="020B0604020202020204" pitchFamily="34" charset="0"/>
              <a:buNone/>
              <a:defRPr sz="1200"/>
            </a:lvl3pPr>
            <a:lvl4pPr marL="534987" indent="0">
              <a:buFont typeface="Arial" panose="020B0604020202020204" pitchFamily="34" charset="0"/>
              <a:buNone/>
              <a:defRPr sz="1200"/>
            </a:lvl4pPr>
            <a:lvl5pPr marL="715963" indent="0">
              <a:buFont typeface="Arial" panose="020B0604020202020204" pitchFamily="34" charset="0"/>
              <a:buNone/>
              <a:defRPr sz="1200"/>
            </a:lvl5pPr>
          </a:lstStyle>
          <a:p>
            <a:pPr lvl="0"/>
            <a:r>
              <a:rPr lang="en-US"/>
              <a:t>Click to edit Master text styles</a:t>
            </a:r>
          </a:p>
        </p:txBody>
      </p:sp>
      <p:sp>
        <p:nvSpPr>
          <p:cNvPr id="15" name="Picture Placeholder 14">
            <a:extLst>
              <a:ext uri="{FF2B5EF4-FFF2-40B4-BE49-F238E27FC236}">
                <a16:creationId xmlns:a16="http://schemas.microsoft.com/office/drawing/2014/main" id="{B4DCCE1F-07CA-AB40-F546-DC01E18A40D4}"/>
              </a:ext>
            </a:extLst>
          </p:cNvPr>
          <p:cNvSpPr>
            <a:spLocks noGrp="1"/>
          </p:cNvSpPr>
          <p:nvPr>
            <p:ph type="pic" sz="quarter" idx="23"/>
          </p:nvPr>
        </p:nvSpPr>
        <p:spPr>
          <a:xfrm>
            <a:off x="305999" y="1260000"/>
            <a:ext cx="2678400" cy="1683400"/>
          </a:xfrm>
          <a:solidFill>
            <a:schemeClr val="bg1">
              <a:lumMod val="95000"/>
            </a:schemeClr>
          </a:solidFill>
        </p:spPr>
        <p:txBody>
          <a:bodyPr anchor="ctr"/>
          <a:lstStyle>
            <a:lvl1pPr marL="0" indent="0" algn="ctr">
              <a:buNone/>
              <a:defRPr/>
            </a:lvl1pPr>
          </a:lstStyle>
          <a:p>
            <a:r>
              <a:rPr lang="en-US"/>
              <a:t>Click icon to add picture</a:t>
            </a:r>
            <a:endParaRPr lang="en-GB" dirty="0"/>
          </a:p>
        </p:txBody>
      </p:sp>
      <p:sp>
        <p:nvSpPr>
          <p:cNvPr id="17" name="Picture Placeholder 14">
            <a:extLst>
              <a:ext uri="{FF2B5EF4-FFF2-40B4-BE49-F238E27FC236}">
                <a16:creationId xmlns:a16="http://schemas.microsoft.com/office/drawing/2014/main" id="{12ADB6C8-AFC8-960F-E3B0-DC264E1965A1}"/>
              </a:ext>
            </a:extLst>
          </p:cNvPr>
          <p:cNvSpPr>
            <a:spLocks noGrp="1"/>
          </p:cNvSpPr>
          <p:nvPr>
            <p:ph type="pic" sz="quarter" idx="24"/>
          </p:nvPr>
        </p:nvSpPr>
        <p:spPr>
          <a:xfrm>
            <a:off x="3275187" y="1260000"/>
            <a:ext cx="2678400" cy="1683400"/>
          </a:xfrm>
          <a:solidFill>
            <a:schemeClr val="bg1">
              <a:lumMod val="95000"/>
            </a:schemeClr>
          </a:solidFill>
        </p:spPr>
        <p:txBody>
          <a:bodyPr anchor="ctr"/>
          <a:lstStyle>
            <a:lvl1pPr marL="0" indent="0" algn="ctr">
              <a:buNone/>
              <a:defRPr/>
            </a:lvl1pPr>
          </a:lstStyle>
          <a:p>
            <a:r>
              <a:rPr lang="en-US"/>
              <a:t>Click icon to add picture</a:t>
            </a:r>
            <a:endParaRPr lang="en-GB"/>
          </a:p>
        </p:txBody>
      </p:sp>
      <p:sp>
        <p:nvSpPr>
          <p:cNvPr id="18" name="Picture Placeholder 14">
            <a:extLst>
              <a:ext uri="{FF2B5EF4-FFF2-40B4-BE49-F238E27FC236}">
                <a16:creationId xmlns:a16="http://schemas.microsoft.com/office/drawing/2014/main" id="{6C1568C1-CB71-7803-639B-A505F707EFA1}"/>
              </a:ext>
            </a:extLst>
          </p:cNvPr>
          <p:cNvSpPr>
            <a:spLocks noGrp="1"/>
          </p:cNvSpPr>
          <p:nvPr>
            <p:ph type="pic" sz="quarter" idx="25"/>
          </p:nvPr>
        </p:nvSpPr>
        <p:spPr>
          <a:xfrm>
            <a:off x="6244375" y="1260000"/>
            <a:ext cx="2678400" cy="1683400"/>
          </a:xfrm>
          <a:solidFill>
            <a:schemeClr val="bg1">
              <a:lumMod val="95000"/>
            </a:schemeClr>
          </a:solidFill>
        </p:spPr>
        <p:txBody>
          <a:bodyPr anchor="ctr"/>
          <a:lstStyle>
            <a:lvl1pPr marL="0" indent="0" algn="ctr">
              <a:buNone/>
              <a:defRPr/>
            </a:lvl1pPr>
          </a:lstStyle>
          <a:p>
            <a:r>
              <a:rPr lang="en-US"/>
              <a:t>Click icon to add picture</a:t>
            </a:r>
            <a:endParaRPr lang="en-GB"/>
          </a:p>
        </p:txBody>
      </p:sp>
      <p:sp>
        <p:nvSpPr>
          <p:cNvPr id="5" name="Text Placeholder 8">
            <a:extLst>
              <a:ext uri="{FF2B5EF4-FFF2-40B4-BE49-F238E27FC236}">
                <a16:creationId xmlns:a16="http://schemas.microsoft.com/office/drawing/2014/main" id="{97754957-74D7-D0D5-848B-39C3E526E658}"/>
              </a:ext>
            </a:extLst>
          </p:cNvPr>
          <p:cNvSpPr>
            <a:spLocks noGrp="1"/>
          </p:cNvSpPr>
          <p:nvPr>
            <p:ph type="body" sz="quarter" idx="26" hasCustomPrompt="1"/>
          </p:nvPr>
        </p:nvSpPr>
        <p:spPr>
          <a:xfrm>
            <a:off x="9213562" y="3040600"/>
            <a:ext cx="2678400" cy="334800"/>
          </a:xfrm>
        </p:spPr>
        <p:txBody>
          <a:bodyPr/>
          <a:lstStyle>
            <a:lvl1pPr marL="0" indent="0">
              <a:buFont typeface="Arial" panose="020B0604020202020204" pitchFamily="34" charse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dirty="0"/>
              <a:t>Heading</a:t>
            </a:r>
          </a:p>
        </p:txBody>
      </p:sp>
      <p:sp>
        <p:nvSpPr>
          <p:cNvPr id="8" name="Content Placeholder 10">
            <a:extLst>
              <a:ext uri="{FF2B5EF4-FFF2-40B4-BE49-F238E27FC236}">
                <a16:creationId xmlns:a16="http://schemas.microsoft.com/office/drawing/2014/main" id="{AE165B66-0E91-F9C6-89CF-10EFF86FB3F5}"/>
              </a:ext>
            </a:extLst>
          </p:cNvPr>
          <p:cNvSpPr>
            <a:spLocks noGrp="1"/>
          </p:cNvSpPr>
          <p:nvPr>
            <p:ph sz="quarter" idx="27"/>
          </p:nvPr>
        </p:nvSpPr>
        <p:spPr>
          <a:xfrm>
            <a:off x="9213563" y="3472600"/>
            <a:ext cx="2678400" cy="485926"/>
          </a:xfrm>
        </p:spPr>
        <p:txBody>
          <a:bodyPr/>
          <a:lstStyle>
            <a:lvl1pPr marL="0" indent="0">
              <a:buFont typeface="Arial" panose="020B0604020202020204" pitchFamily="34" charset="0"/>
              <a:buNone/>
              <a:defRPr sz="1200"/>
            </a:lvl1pPr>
            <a:lvl2pPr marL="176212" indent="0">
              <a:buFont typeface="Arial" panose="020B0604020202020204" pitchFamily="34" charset="0"/>
              <a:buNone/>
              <a:defRPr sz="1200"/>
            </a:lvl2pPr>
            <a:lvl3pPr marL="357188" indent="0">
              <a:buFont typeface="Arial" panose="020B0604020202020204" pitchFamily="34" charset="0"/>
              <a:buNone/>
              <a:defRPr sz="1200"/>
            </a:lvl3pPr>
            <a:lvl4pPr marL="534987" indent="0">
              <a:buFont typeface="Arial" panose="020B0604020202020204" pitchFamily="34" charset="0"/>
              <a:buNone/>
              <a:defRPr sz="1200"/>
            </a:lvl4pPr>
            <a:lvl5pPr marL="715963" indent="0">
              <a:buFont typeface="Arial" panose="020B0604020202020204" pitchFamily="34" charset="0"/>
              <a:buNone/>
              <a:defRPr sz="1200"/>
            </a:lvl5pPr>
          </a:lstStyle>
          <a:p>
            <a:pPr lvl="0"/>
            <a:r>
              <a:rPr lang="en-US"/>
              <a:t>Click to edit Master text styles</a:t>
            </a:r>
          </a:p>
        </p:txBody>
      </p:sp>
      <p:sp>
        <p:nvSpPr>
          <p:cNvPr id="16" name="Picture Placeholder 14">
            <a:extLst>
              <a:ext uri="{FF2B5EF4-FFF2-40B4-BE49-F238E27FC236}">
                <a16:creationId xmlns:a16="http://schemas.microsoft.com/office/drawing/2014/main" id="{A4852636-0F70-E002-0651-FFDDB11BF955}"/>
              </a:ext>
            </a:extLst>
          </p:cNvPr>
          <p:cNvSpPr>
            <a:spLocks noGrp="1"/>
          </p:cNvSpPr>
          <p:nvPr>
            <p:ph type="pic" sz="quarter" idx="28"/>
          </p:nvPr>
        </p:nvSpPr>
        <p:spPr>
          <a:xfrm>
            <a:off x="9213562" y="1260000"/>
            <a:ext cx="2678400" cy="1683400"/>
          </a:xfrm>
          <a:solidFill>
            <a:schemeClr val="bg1">
              <a:lumMod val="95000"/>
            </a:schemeClr>
          </a:solidFill>
        </p:spPr>
        <p:txBody>
          <a:bodyPr anchor="ctr"/>
          <a:lstStyle>
            <a:lvl1pPr marL="0" indent="0" algn="ctr">
              <a:buNone/>
              <a:defRPr/>
            </a:lvl1pPr>
          </a:lstStyle>
          <a:p>
            <a:r>
              <a:rPr lang="en-US"/>
              <a:t>Click icon to add picture</a:t>
            </a:r>
            <a:endParaRPr lang="en-GB"/>
          </a:p>
        </p:txBody>
      </p:sp>
      <p:sp>
        <p:nvSpPr>
          <p:cNvPr id="19" name="Content Placeholder 10">
            <a:extLst>
              <a:ext uri="{FF2B5EF4-FFF2-40B4-BE49-F238E27FC236}">
                <a16:creationId xmlns:a16="http://schemas.microsoft.com/office/drawing/2014/main" id="{802D4850-207F-A0FA-1F7E-D15E174DF367}"/>
              </a:ext>
            </a:extLst>
          </p:cNvPr>
          <p:cNvSpPr>
            <a:spLocks noGrp="1"/>
          </p:cNvSpPr>
          <p:nvPr>
            <p:ph sz="quarter" idx="29"/>
          </p:nvPr>
        </p:nvSpPr>
        <p:spPr>
          <a:xfrm>
            <a:off x="306000" y="5902200"/>
            <a:ext cx="2678400" cy="346200"/>
          </a:xfrm>
        </p:spPr>
        <p:txBody>
          <a:bodyPr/>
          <a:lstStyle>
            <a:lvl1pPr marL="0" indent="0">
              <a:buNone/>
              <a:defRPr sz="1200">
                <a:solidFill>
                  <a:schemeClr val="tx2"/>
                </a:solidFill>
              </a:defRPr>
            </a:lvl1pPr>
            <a:lvl2pPr marL="176212" indent="0">
              <a:buNone/>
              <a:defRPr sz="1200"/>
            </a:lvl2pPr>
            <a:lvl3pPr marL="357188" indent="0">
              <a:buNone/>
              <a:defRPr sz="1200"/>
            </a:lvl3pPr>
            <a:lvl4pPr marL="534987" indent="0">
              <a:buNone/>
              <a:defRPr sz="1200"/>
            </a:lvl4pPr>
            <a:lvl5pPr marL="715963" indent="0">
              <a:buNone/>
              <a:defRPr sz="1200"/>
            </a:lvl5pPr>
          </a:lstStyle>
          <a:p>
            <a:pPr lvl="0"/>
            <a:r>
              <a:rPr lang="en-US"/>
              <a:t>Click to edit Master text styles</a:t>
            </a:r>
          </a:p>
        </p:txBody>
      </p:sp>
      <p:sp>
        <p:nvSpPr>
          <p:cNvPr id="20" name="Content Placeholder 10">
            <a:extLst>
              <a:ext uri="{FF2B5EF4-FFF2-40B4-BE49-F238E27FC236}">
                <a16:creationId xmlns:a16="http://schemas.microsoft.com/office/drawing/2014/main" id="{9C7D924A-360A-D5DA-13D8-FF172B6FC7E4}"/>
              </a:ext>
            </a:extLst>
          </p:cNvPr>
          <p:cNvSpPr>
            <a:spLocks noGrp="1"/>
          </p:cNvSpPr>
          <p:nvPr>
            <p:ph sz="quarter" idx="30"/>
          </p:nvPr>
        </p:nvSpPr>
        <p:spPr>
          <a:xfrm>
            <a:off x="3275188" y="5902200"/>
            <a:ext cx="2678400" cy="346200"/>
          </a:xfrm>
        </p:spPr>
        <p:txBody>
          <a:bodyPr/>
          <a:lstStyle>
            <a:lvl1pPr marL="0" indent="0">
              <a:buNone/>
              <a:defRPr sz="1200">
                <a:solidFill>
                  <a:schemeClr val="tx2"/>
                </a:solidFill>
              </a:defRPr>
            </a:lvl1pPr>
            <a:lvl2pPr marL="176212" indent="0">
              <a:buNone/>
              <a:defRPr sz="1200"/>
            </a:lvl2pPr>
            <a:lvl3pPr marL="357188" indent="0">
              <a:buNone/>
              <a:defRPr sz="1200"/>
            </a:lvl3pPr>
            <a:lvl4pPr marL="534987" indent="0">
              <a:buNone/>
              <a:defRPr sz="1200"/>
            </a:lvl4pPr>
            <a:lvl5pPr marL="715963" indent="0">
              <a:buNone/>
              <a:defRPr sz="1200"/>
            </a:lvl5pPr>
          </a:lstStyle>
          <a:p>
            <a:pPr lvl="0"/>
            <a:r>
              <a:rPr lang="en-US"/>
              <a:t>Click to edit Master text styles</a:t>
            </a:r>
          </a:p>
        </p:txBody>
      </p:sp>
      <p:sp>
        <p:nvSpPr>
          <p:cNvPr id="21" name="Content Placeholder 10">
            <a:extLst>
              <a:ext uri="{FF2B5EF4-FFF2-40B4-BE49-F238E27FC236}">
                <a16:creationId xmlns:a16="http://schemas.microsoft.com/office/drawing/2014/main" id="{AFA54B63-F476-620E-D894-A2EC22B64144}"/>
              </a:ext>
            </a:extLst>
          </p:cNvPr>
          <p:cNvSpPr>
            <a:spLocks noGrp="1"/>
          </p:cNvSpPr>
          <p:nvPr>
            <p:ph sz="quarter" idx="31"/>
          </p:nvPr>
        </p:nvSpPr>
        <p:spPr>
          <a:xfrm>
            <a:off x="6244376" y="5902200"/>
            <a:ext cx="2678400" cy="346200"/>
          </a:xfrm>
        </p:spPr>
        <p:txBody>
          <a:bodyPr/>
          <a:lstStyle>
            <a:lvl1pPr marL="0" indent="0">
              <a:buNone/>
              <a:defRPr sz="1200">
                <a:solidFill>
                  <a:schemeClr val="tx2"/>
                </a:solidFill>
              </a:defRPr>
            </a:lvl1pPr>
            <a:lvl2pPr marL="176212" indent="0">
              <a:buNone/>
              <a:defRPr sz="1200"/>
            </a:lvl2pPr>
            <a:lvl3pPr marL="357188" indent="0">
              <a:buNone/>
              <a:defRPr sz="1200"/>
            </a:lvl3pPr>
            <a:lvl4pPr marL="534987" indent="0">
              <a:buNone/>
              <a:defRPr sz="1200"/>
            </a:lvl4pPr>
            <a:lvl5pPr marL="715963" indent="0">
              <a:buNone/>
              <a:defRPr sz="1200"/>
            </a:lvl5pPr>
          </a:lstStyle>
          <a:p>
            <a:pPr lvl="0"/>
            <a:r>
              <a:rPr lang="en-US"/>
              <a:t>Click to edit Master text styles</a:t>
            </a:r>
          </a:p>
        </p:txBody>
      </p:sp>
      <p:sp>
        <p:nvSpPr>
          <p:cNvPr id="22" name="Content Placeholder 10">
            <a:extLst>
              <a:ext uri="{FF2B5EF4-FFF2-40B4-BE49-F238E27FC236}">
                <a16:creationId xmlns:a16="http://schemas.microsoft.com/office/drawing/2014/main" id="{CA14074B-E88C-FB85-5DCB-A762E566B9E1}"/>
              </a:ext>
            </a:extLst>
          </p:cNvPr>
          <p:cNvSpPr>
            <a:spLocks noGrp="1"/>
          </p:cNvSpPr>
          <p:nvPr>
            <p:ph sz="quarter" idx="32"/>
          </p:nvPr>
        </p:nvSpPr>
        <p:spPr>
          <a:xfrm>
            <a:off x="9213563" y="5902200"/>
            <a:ext cx="2678400" cy="346200"/>
          </a:xfrm>
        </p:spPr>
        <p:txBody>
          <a:bodyPr/>
          <a:lstStyle>
            <a:lvl1pPr marL="0" indent="0">
              <a:buNone/>
              <a:defRPr sz="1200">
                <a:solidFill>
                  <a:schemeClr val="tx2"/>
                </a:solidFill>
              </a:defRPr>
            </a:lvl1pPr>
            <a:lvl2pPr marL="176212" indent="0">
              <a:buNone/>
              <a:defRPr sz="1200">
                <a:solidFill>
                  <a:schemeClr val="tx2"/>
                </a:solidFill>
              </a:defRPr>
            </a:lvl2pPr>
            <a:lvl3pPr marL="357188" indent="0">
              <a:buNone/>
              <a:defRPr sz="1200"/>
            </a:lvl3pPr>
            <a:lvl4pPr marL="534987" indent="0">
              <a:buNone/>
              <a:defRPr sz="1200"/>
            </a:lvl4pPr>
            <a:lvl5pPr marL="715963" indent="0">
              <a:buNone/>
              <a:defRPr sz="1200"/>
            </a:lvl5pPr>
          </a:lstStyle>
          <a:p>
            <a:pPr lvl="0"/>
            <a:r>
              <a:rPr lang="en-US"/>
              <a:t>Click to edit Master text styles</a:t>
            </a:r>
          </a:p>
          <a:p>
            <a:pPr lvl="1"/>
            <a:r>
              <a:rPr lang="en-US"/>
              <a:t>Second level</a:t>
            </a:r>
          </a:p>
        </p:txBody>
      </p:sp>
      <p:sp>
        <p:nvSpPr>
          <p:cNvPr id="23" name="Content Placeholder 10">
            <a:extLst>
              <a:ext uri="{FF2B5EF4-FFF2-40B4-BE49-F238E27FC236}">
                <a16:creationId xmlns:a16="http://schemas.microsoft.com/office/drawing/2014/main" id="{C4B4105C-52B7-597C-CAA5-BE96100EF329}"/>
              </a:ext>
            </a:extLst>
          </p:cNvPr>
          <p:cNvSpPr>
            <a:spLocks noGrp="1"/>
          </p:cNvSpPr>
          <p:nvPr>
            <p:ph sz="quarter" idx="33"/>
          </p:nvPr>
        </p:nvSpPr>
        <p:spPr>
          <a:xfrm>
            <a:off x="306000" y="3958526"/>
            <a:ext cx="2678400" cy="1589324"/>
          </a:xfrm>
        </p:spPr>
        <p:txBody>
          <a:bodyPr/>
          <a:lstStyle>
            <a:lvl1pPr marL="0" indent="0">
              <a:buNone/>
              <a:defRPr/>
            </a:lvl1pPr>
            <a:lvl2pPr marL="176212" indent="0">
              <a:buNone/>
              <a:defRPr/>
            </a:lvl2pPr>
            <a:lvl3pPr marL="357188" indent="0">
              <a:buNone/>
              <a:defRPr/>
            </a:lvl3pPr>
            <a:lvl4pPr marL="534987" indent="0">
              <a:buNone/>
              <a:defRPr/>
            </a:lvl4pPr>
            <a:lvl5pPr marL="71596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4" name="Content Placeholder 10">
            <a:extLst>
              <a:ext uri="{FF2B5EF4-FFF2-40B4-BE49-F238E27FC236}">
                <a16:creationId xmlns:a16="http://schemas.microsoft.com/office/drawing/2014/main" id="{AF05B865-2F1E-C1E5-0BB5-B11012C02ED1}"/>
              </a:ext>
            </a:extLst>
          </p:cNvPr>
          <p:cNvSpPr>
            <a:spLocks noGrp="1"/>
          </p:cNvSpPr>
          <p:nvPr>
            <p:ph sz="quarter" idx="34"/>
          </p:nvPr>
        </p:nvSpPr>
        <p:spPr>
          <a:xfrm>
            <a:off x="3275188" y="3958526"/>
            <a:ext cx="2678400" cy="1589324"/>
          </a:xfrm>
        </p:spPr>
        <p:txBody>
          <a:bodyPr/>
          <a:lstStyle>
            <a:lvl1pPr marL="0" indent="0">
              <a:buNone/>
              <a:defRPr/>
            </a:lvl1pPr>
            <a:lvl2pPr marL="176212" indent="0">
              <a:buNone/>
              <a:defRPr/>
            </a:lvl2pPr>
            <a:lvl3pPr marL="357188" indent="0">
              <a:buNone/>
              <a:defRPr/>
            </a:lvl3pPr>
            <a:lvl4pPr marL="534987" indent="0">
              <a:buNone/>
              <a:defRPr/>
            </a:lvl4pPr>
            <a:lvl5pPr marL="71596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5" name="Content Placeholder 10">
            <a:extLst>
              <a:ext uri="{FF2B5EF4-FFF2-40B4-BE49-F238E27FC236}">
                <a16:creationId xmlns:a16="http://schemas.microsoft.com/office/drawing/2014/main" id="{7A5764F1-3C53-6281-CCB1-2A18F45FCCA3}"/>
              </a:ext>
            </a:extLst>
          </p:cNvPr>
          <p:cNvSpPr>
            <a:spLocks noGrp="1"/>
          </p:cNvSpPr>
          <p:nvPr>
            <p:ph sz="quarter" idx="35"/>
          </p:nvPr>
        </p:nvSpPr>
        <p:spPr>
          <a:xfrm>
            <a:off x="6244376" y="3958526"/>
            <a:ext cx="2678400" cy="1589324"/>
          </a:xfrm>
        </p:spPr>
        <p:txBody>
          <a:bodyPr/>
          <a:lstStyle>
            <a:lvl1pPr marL="0" indent="0">
              <a:buNone/>
              <a:defRPr/>
            </a:lvl1pPr>
            <a:lvl2pPr marL="176212" indent="0">
              <a:buNone/>
              <a:defRPr/>
            </a:lvl2pPr>
            <a:lvl3pPr marL="357188" indent="0">
              <a:buNone/>
              <a:defRPr/>
            </a:lvl3pPr>
            <a:lvl4pPr marL="534987" indent="0">
              <a:buNone/>
              <a:defRPr/>
            </a:lvl4pPr>
            <a:lvl5pPr marL="71596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6" name="Content Placeholder 10">
            <a:extLst>
              <a:ext uri="{FF2B5EF4-FFF2-40B4-BE49-F238E27FC236}">
                <a16:creationId xmlns:a16="http://schemas.microsoft.com/office/drawing/2014/main" id="{49D391EC-CEA9-5ABA-B420-504E1AB31B49}"/>
              </a:ext>
            </a:extLst>
          </p:cNvPr>
          <p:cNvSpPr>
            <a:spLocks noGrp="1"/>
          </p:cNvSpPr>
          <p:nvPr>
            <p:ph sz="quarter" idx="36"/>
          </p:nvPr>
        </p:nvSpPr>
        <p:spPr>
          <a:xfrm>
            <a:off x="9213563" y="3958526"/>
            <a:ext cx="2678400" cy="1589324"/>
          </a:xfrm>
        </p:spPr>
        <p:txBody>
          <a:bodyPr/>
          <a:lstStyle>
            <a:lvl1pPr marL="0" indent="0">
              <a:buNone/>
              <a:defRPr/>
            </a:lvl1pPr>
            <a:lvl2pPr marL="176212" indent="0">
              <a:buNone/>
              <a:defRPr/>
            </a:lvl2pPr>
            <a:lvl3pPr marL="357188" indent="0">
              <a:buNone/>
              <a:defRPr/>
            </a:lvl3pPr>
            <a:lvl4pPr marL="534987" indent="0">
              <a:buNone/>
              <a:defRPr/>
            </a:lvl4pPr>
            <a:lvl5pPr marL="71596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7" name="Content Placeholder 10">
            <a:extLst>
              <a:ext uri="{FF2B5EF4-FFF2-40B4-BE49-F238E27FC236}">
                <a16:creationId xmlns:a16="http://schemas.microsoft.com/office/drawing/2014/main" id="{D80CA8CC-35F9-4E5D-CEFF-FFED7B4CC1CE}"/>
              </a:ext>
            </a:extLst>
          </p:cNvPr>
          <p:cNvSpPr>
            <a:spLocks noGrp="1"/>
          </p:cNvSpPr>
          <p:nvPr>
            <p:ph sz="quarter" idx="37"/>
          </p:nvPr>
        </p:nvSpPr>
        <p:spPr>
          <a:xfrm>
            <a:off x="306000" y="5551900"/>
            <a:ext cx="2678400" cy="346200"/>
          </a:xfrm>
        </p:spPr>
        <p:txBody>
          <a:bodyPr/>
          <a:lstStyle>
            <a:lvl1pPr marL="0" indent="0">
              <a:buNone/>
              <a:defRPr sz="1200"/>
            </a:lvl1pPr>
            <a:lvl2pPr marL="176212" indent="0">
              <a:buNone/>
              <a:defRPr sz="1200"/>
            </a:lvl2pPr>
            <a:lvl3pPr marL="357188" indent="0">
              <a:buNone/>
              <a:defRPr sz="1200"/>
            </a:lvl3pPr>
            <a:lvl4pPr marL="534987" indent="0">
              <a:buNone/>
              <a:defRPr sz="1200"/>
            </a:lvl4pPr>
            <a:lvl5pPr marL="715963" indent="0">
              <a:buNone/>
              <a:defRPr sz="1200"/>
            </a:lvl5pPr>
          </a:lstStyle>
          <a:p>
            <a:pPr lvl="0"/>
            <a:r>
              <a:rPr lang="en-US"/>
              <a:t>Click to edit Master text styles</a:t>
            </a:r>
          </a:p>
        </p:txBody>
      </p:sp>
      <p:sp>
        <p:nvSpPr>
          <p:cNvPr id="28" name="Content Placeholder 10">
            <a:extLst>
              <a:ext uri="{FF2B5EF4-FFF2-40B4-BE49-F238E27FC236}">
                <a16:creationId xmlns:a16="http://schemas.microsoft.com/office/drawing/2014/main" id="{AA84CE72-49DB-646F-640B-11161F259E28}"/>
              </a:ext>
            </a:extLst>
          </p:cNvPr>
          <p:cNvSpPr>
            <a:spLocks noGrp="1"/>
          </p:cNvSpPr>
          <p:nvPr>
            <p:ph sz="quarter" idx="38"/>
          </p:nvPr>
        </p:nvSpPr>
        <p:spPr>
          <a:xfrm>
            <a:off x="3275188" y="5551900"/>
            <a:ext cx="2678400" cy="346200"/>
          </a:xfrm>
        </p:spPr>
        <p:txBody>
          <a:bodyPr/>
          <a:lstStyle>
            <a:lvl1pPr marL="0" indent="0">
              <a:buNone/>
              <a:defRPr sz="1200"/>
            </a:lvl1pPr>
            <a:lvl2pPr marL="176212" indent="0">
              <a:buNone/>
              <a:defRPr sz="1200"/>
            </a:lvl2pPr>
            <a:lvl3pPr marL="357188" indent="0">
              <a:buNone/>
              <a:defRPr sz="1200"/>
            </a:lvl3pPr>
            <a:lvl4pPr marL="534987" indent="0">
              <a:buNone/>
              <a:defRPr sz="1200"/>
            </a:lvl4pPr>
            <a:lvl5pPr marL="715963" indent="0">
              <a:buNone/>
              <a:defRPr sz="1200"/>
            </a:lvl5pPr>
          </a:lstStyle>
          <a:p>
            <a:pPr lvl="0"/>
            <a:r>
              <a:rPr lang="en-US"/>
              <a:t>Click to edit Master text styles</a:t>
            </a:r>
          </a:p>
        </p:txBody>
      </p:sp>
      <p:sp>
        <p:nvSpPr>
          <p:cNvPr id="29" name="Content Placeholder 10">
            <a:extLst>
              <a:ext uri="{FF2B5EF4-FFF2-40B4-BE49-F238E27FC236}">
                <a16:creationId xmlns:a16="http://schemas.microsoft.com/office/drawing/2014/main" id="{684CA9D3-CE55-1843-B89E-05DDE288A85C}"/>
              </a:ext>
            </a:extLst>
          </p:cNvPr>
          <p:cNvSpPr>
            <a:spLocks noGrp="1"/>
          </p:cNvSpPr>
          <p:nvPr>
            <p:ph sz="quarter" idx="39"/>
          </p:nvPr>
        </p:nvSpPr>
        <p:spPr>
          <a:xfrm>
            <a:off x="6244376" y="5551900"/>
            <a:ext cx="2678400" cy="346200"/>
          </a:xfrm>
        </p:spPr>
        <p:txBody>
          <a:bodyPr/>
          <a:lstStyle>
            <a:lvl1pPr marL="0" indent="0">
              <a:buNone/>
              <a:defRPr sz="1200"/>
            </a:lvl1pPr>
            <a:lvl2pPr marL="176212" indent="0">
              <a:buNone/>
              <a:defRPr sz="1200"/>
            </a:lvl2pPr>
            <a:lvl3pPr marL="357188" indent="0">
              <a:buNone/>
              <a:defRPr sz="1200"/>
            </a:lvl3pPr>
            <a:lvl4pPr marL="534987" indent="0">
              <a:buNone/>
              <a:defRPr sz="1200"/>
            </a:lvl4pPr>
            <a:lvl5pPr marL="715963" indent="0">
              <a:buNone/>
              <a:defRPr sz="1200"/>
            </a:lvl5pPr>
          </a:lstStyle>
          <a:p>
            <a:pPr lvl="0"/>
            <a:r>
              <a:rPr lang="en-US"/>
              <a:t>Click to edit Master text styles</a:t>
            </a:r>
          </a:p>
        </p:txBody>
      </p:sp>
      <p:sp>
        <p:nvSpPr>
          <p:cNvPr id="30" name="Content Placeholder 10">
            <a:extLst>
              <a:ext uri="{FF2B5EF4-FFF2-40B4-BE49-F238E27FC236}">
                <a16:creationId xmlns:a16="http://schemas.microsoft.com/office/drawing/2014/main" id="{9476D0AA-454A-3712-44E7-996FE4344CBE}"/>
              </a:ext>
            </a:extLst>
          </p:cNvPr>
          <p:cNvSpPr>
            <a:spLocks noGrp="1"/>
          </p:cNvSpPr>
          <p:nvPr>
            <p:ph sz="quarter" idx="40"/>
          </p:nvPr>
        </p:nvSpPr>
        <p:spPr>
          <a:xfrm>
            <a:off x="9213563" y="5551900"/>
            <a:ext cx="2678400" cy="346200"/>
          </a:xfrm>
        </p:spPr>
        <p:txBody>
          <a:bodyPr/>
          <a:lstStyle>
            <a:lvl1pPr marL="0" indent="0">
              <a:buNone/>
              <a:defRPr sz="1200"/>
            </a:lvl1pPr>
            <a:lvl2pPr marL="176212" indent="0">
              <a:buNone/>
              <a:defRPr sz="1200"/>
            </a:lvl2pPr>
            <a:lvl3pPr marL="357188" indent="0">
              <a:buNone/>
              <a:defRPr sz="1200"/>
            </a:lvl3pPr>
            <a:lvl4pPr marL="534987" indent="0">
              <a:buNone/>
              <a:defRPr sz="1200"/>
            </a:lvl4pPr>
            <a:lvl5pPr marL="715963" indent="0">
              <a:buNone/>
              <a:defRPr sz="12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35993986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image" Target="../media/image1.wmf"/><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91.xml"/><Relationship Id="rId18" Type="http://schemas.openxmlformats.org/officeDocument/2006/relationships/slideLayout" Target="../slideLayouts/slideLayout96.xml"/><Relationship Id="rId26" Type="http://schemas.openxmlformats.org/officeDocument/2006/relationships/slideLayout" Target="../slideLayouts/slideLayout104.xml"/><Relationship Id="rId39" Type="http://schemas.openxmlformats.org/officeDocument/2006/relationships/slideLayout" Target="../slideLayouts/slideLayout117.xml"/><Relationship Id="rId21" Type="http://schemas.openxmlformats.org/officeDocument/2006/relationships/slideLayout" Target="../slideLayouts/slideLayout99.xml"/><Relationship Id="rId34" Type="http://schemas.openxmlformats.org/officeDocument/2006/relationships/slideLayout" Target="../slideLayouts/slideLayout112.xml"/><Relationship Id="rId7" Type="http://schemas.openxmlformats.org/officeDocument/2006/relationships/slideLayout" Target="../slideLayouts/slideLayout8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29" Type="http://schemas.openxmlformats.org/officeDocument/2006/relationships/slideLayout" Target="../slideLayouts/slideLayout107.xml"/><Relationship Id="rId41" Type="http://schemas.openxmlformats.org/officeDocument/2006/relationships/theme" Target="../theme/theme2.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32" Type="http://schemas.openxmlformats.org/officeDocument/2006/relationships/slideLayout" Target="../slideLayouts/slideLayout110.xml"/><Relationship Id="rId37" Type="http://schemas.openxmlformats.org/officeDocument/2006/relationships/slideLayout" Target="../slideLayouts/slideLayout115.xml"/><Relationship Id="rId40" Type="http://schemas.openxmlformats.org/officeDocument/2006/relationships/slideLayout" Target="../slideLayouts/slideLayout118.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28" Type="http://schemas.openxmlformats.org/officeDocument/2006/relationships/slideLayout" Target="../slideLayouts/slideLayout106.xml"/><Relationship Id="rId36" Type="http://schemas.openxmlformats.org/officeDocument/2006/relationships/slideLayout" Target="../slideLayouts/slideLayout114.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31" Type="http://schemas.openxmlformats.org/officeDocument/2006/relationships/slideLayout" Target="../slideLayouts/slideLayout109.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 Id="rId27" Type="http://schemas.openxmlformats.org/officeDocument/2006/relationships/slideLayout" Target="../slideLayouts/slideLayout105.xml"/><Relationship Id="rId30" Type="http://schemas.openxmlformats.org/officeDocument/2006/relationships/slideLayout" Target="../slideLayouts/slideLayout108.xml"/><Relationship Id="rId35" Type="http://schemas.openxmlformats.org/officeDocument/2006/relationships/slideLayout" Target="../slideLayouts/slideLayout113.xml"/><Relationship Id="rId8" Type="http://schemas.openxmlformats.org/officeDocument/2006/relationships/slideLayout" Target="../slideLayouts/slideLayout86.xml"/><Relationship Id="rId3" Type="http://schemas.openxmlformats.org/officeDocument/2006/relationships/slideLayout" Target="../slideLayouts/slideLayout81.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33" Type="http://schemas.openxmlformats.org/officeDocument/2006/relationships/slideLayout" Target="../slideLayouts/slideLayout111.xml"/><Relationship Id="rId38" Type="http://schemas.openxmlformats.org/officeDocument/2006/relationships/slideLayout" Target="../slideLayouts/slideLayout1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FE9FD2-6995-74C6-059B-87A19EAFB965}"/>
              </a:ext>
            </a:extLst>
          </p:cNvPr>
          <p:cNvSpPr>
            <a:spLocks noGrp="1"/>
          </p:cNvSpPr>
          <p:nvPr>
            <p:ph type="title"/>
          </p:nvPr>
        </p:nvSpPr>
        <p:spPr>
          <a:xfrm>
            <a:off x="306000" y="306000"/>
            <a:ext cx="11581200" cy="360000"/>
          </a:xfrm>
          <a:prstGeom prst="rect">
            <a:avLst/>
          </a:prstGeom>
        </p:spPr>
        <p:txBody>
          <a:bodyPr vert="horz" lIns="0" tIns="0" rIns="0" bIns="0" rtlCol="0" anchor="ctr">
            <a:noAutofit/>
          </a:bodyPr>
          <a:lstStyle/>
          <a:p>
            <a:r>
              <a:rPr lang="cs-CZ"/>
              <a:t>Kliknutím lze upravit styl.</a:t>
            </a:r>
            <a:endParaRPr lang="en-GB" dirty="0"/>
          </a:p>
        </p:txBody>
      </p:sp>
      <p:sp>
        <p:nvSpPr>
          <p:cNvPr id="3" name="Text Placeholder 2">
            <a:extLst>
              <a:ext uri="{FF2B5EF4-FFF2-40B4-BE49-F238E27FC236}">
                <a16:creationId xmlns:a16="http://schemas.microsoft.com/office/drawing/2014/main" id="{B1BC34D3-7536-C818-EFDA-AFF20251F0DA}"/>
              </a:ext>
            </a:extLst>
          </p:cNvPr>
          <p:cNvSpPr>
            <a:spLocks noGrp="1"/>
          </p:cNvSpPr>
          <p:nvPr>
            <p:ph type="body" idx="1"/>
          </p:nvPr>
        </p:nvSpPr>
        <p:spPr>
          <a:xfrm>
            <a:off x="306000" y="1620000"/>
            <a:ext cx="11581200" cy="4320000"/>
          </a:xfrm>
          <a:prstGeom prst="rect">
            <a:avLst/>
          </a:prstGeom>
        </p:spPr>
        <p:txBody>
          <a:bodyPr vert="horz" lIns="0" tIns="0" rIns="0" bIns="0" rtlCol="0">
            <a:no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4" name="Date Placeholder 3">
            <a:extLst>
              <a:ext uri="{FF2B5EF4-FFF2-40B4-BE49-F238E27FC236}">
                <a16:creationId xmlns:a16="http://schemas.microsoft.com/office/drawing/2014/main" id="{37022941-1361-6E63-B12A-06C77F5C0FBB}"/>
              </a:ext>
            </a:extLst>
          </p:cNvPr>
          <p:cNvSpPr>
            <a:spLocks noGrp="1"/>
          </p:cNvSpPr>
          <p:nvPr>
            <p:ph type="dt" sz="half" idx="2"/>
          </p:nvPr>
        </p:nvSpPr>
        <p:spPr>
          <a:xfrm>
            <a:off x="8560582" y="6417000"/>
            <a:ext cx="1260000" cy="270000"/>
          </a:xfrm>
          <a:prstGeom prst="rect">
            <a:avLst/>
          </a:prstGeom>
        </p:spPr>
        <p:txBody>
          <a:bodyPr vert="horz" lIns="0" tIns="45720" rIns="0" bIns="45720" rtlCol="0" anchor="ctr"/>
          <a:lstStyle>
            <a:lvl1pPr algn="r">
              <a:defRPr sz="1000">
                <a:solidFill>
                  <a:schemeClr val="tx1"/>
                </a:solidFill>
              </a:defRPr>
            </a:lvl1pPr>
          </a:lstStyle>
          <a:p>
            <a:endParaRPr lang="en-GB" dirty="0"/>
          </a:p>
        </p:txBody>
      </p:sp>
      <p:sp>
        <p:nvSpPr>
          <p:cNvPr id="5" name="Footer Placeholder 4">
            <a:extLst>
              <a:ext uri="{FF2B5EF4-FFF2-40B4-BE49-F238E27FC236}">
                <a16:creationId xmlns:a16="http://schemas.microsoft.com/office/drawing/2014/main" id="{D5C9E4D8-93A5-6C78-B5B9-150B83256C33}"/>
              </a:ext>
            </a:extLst>
          </p:cNvPr>
          <p:cNvSpPr>
            <a:spLocks noGrp="1"/>
          </p:cNvSpPr>
          <p:nvPr>
            <p:ph type="ftr" sz="quarter" idx="3"/>
          </p:nvPr>
        </p:nvSpPr>
        <p:spPr>
          <a:xfrm>
            <a:off x="1200036" y="6417000"/>
            <a:ext cx="6069127" cy="270000"/>
          </a:xfrm>
          <a:prstGeom prst="rect">
            <a:avLst/>
          </a:prstGeom>
        </p:spPr>
        <p:txBody>
          <a:bodyPr vert="horz" lIns="0" tIns="45720" rIns="0" bIns="45720" rtlCol="0" anchor="ctr"/>
          <a:lstStyle>
            <a:lvl1pPr algn="ctr">
              <a:defRPr sz="1000">
                <a:solidFill>
                  <a:schemeClr val="tx1"/>
                </a:solidFill>
              </a:defRPr>
            </a:lvl1pPr>
          </a:lstStyle>
          <a:p>
            <a:r>
              <a:rPr lang="en-GB"/>
              <a:t>Digitalization in Forvis Mazars</a:t>
            </a:r>
            <a:endParaRPr lang="en-GB" dirty="0"/>
          </a:p>
        </p:txBody>
      </p:sp>
      <p:sp>
        <p:nvSpPr>
          <p:cNvPr id="6" name="Slide Number Placeholder 5">
            <a:extLst>
              <a:ext uri="{FF2B5EF4-FFF2-40B4-BE49-F238E27FC236}">
                <a16:creationId xmlns:a16="http://schemas.microsoft.com/office/drawing/2014/main" id="{15B14A89-CC20-0ECB-B7C5-296A21ECF522}"/>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GB" smtClean="0"/>
              <a:pPr/>
              <a:t>‹#›</a:t>
            </a:fld>
            <a:endParaRPr lang="en-GB" dirty="0"/>
          </a:p>
        </p:txBody>
      </p:sp>
      <p:sp>
        <p:nvSpPr>
          <p:cNvPr id="9" name="TextBox 8">
            <a:extLst>
              <a:ext uri="{FF2B5EF4-FFF2-40B4-BE49-F238E27FC236}">
                <a16:creationId xmlns:a16="http://schemas.microsoft.com/office/drawing/2014/main" id="{CE590955-4EF9-42DC-2545-2A78687F80FE}"/>
              </a:ext>
            </a:extLst>
          </p:cNvPr>
          <p:cNvSpPr txBox="1"/>
          <p:nvPr userDrawn="1"/>
        </p:nvSpPr>
        <p:spPr>
          <a:xfrm>
            <a:off x="-763351" y="378278"/>
            <a:ext cx="763351" cy="215444"/>
          </a:xfrm>
          <a:prstGeom prst="rect">
            <a:avLst/>
          </a:prstGeom>
          <a:noFill/>
        </p:spPr>
        <p:txBody>
          <a:bodyPr wrap="none" rtlCol="0">
            <a:spAutoFit/>
          </a:bodyPr>
          <a:lstStyle/>
          <a:p>
            <a:pPr algn="r"/>
            <a:r>
              <a:rPr lang="en-GB" sz="800" dirty="0">
                <a:solidFill>
                  <a:schemeClr val="tx1"/>
                </a:solidFill>
              </a:rPr>
              <a:t>Title position</a:t>
            </a:r>
          </a:p>
        </p:txBody>
      </p:sp>
      <p:sp>
        <p:nvSpPr>
          <p:cNvPr id="10" name="TextBox 9">
            <a:extLst>
              <a:ext uri="{FF2B5EF4-FFF2-40B4-BE49-F238E27FC236}">
                <a16:creationId xmlns:a16="http://schemas.microsoft.com/office/drawing/2014/main" id="{3ECA7508-55FC-E080-04D3-FAB46B4F6DCE}"/>
              </a:ext>
            </a:extLst>
          </p:cNvPr>
          <p:cNvSpPr txBox="1"/>
          <p:nvPr userDrawn="1"/>
        </p:nvSpPr>
        <p:spPr>
          <a:xfrm>
            <a:off x="-1885453" y="1041381"/>
            <a:ext cx="1885453" cy="215444"/>
          </a:xfrm>
          <a:prstGeom prst="rect">
            <a:avLst/>
          </a:prstGeom>
          <a:noFill/>
        </p:spPr>
        <p:txBody>
          <a:bodyPr wrap="none" rtlCol="0">
            <a:spAutoFit/>
          </a:bodyPr>
          <a:lstStyle/>
          <a:p>
            <a:pPr algn="r"/>
            <a:r>
              <a:rPr lang="en-GB" sz="800" dirty="0">
                <a:solidFill>
                  <a:schemeClr val="tx1"/>
                </a:solidFill>
              </a:rPr>
              <a:t>Maximum vertical position for content</a:t>
            </a:r>
          </a:p>
        </p:txBody>
      </p:sp>
      <p:sp>
        <p:nvSpPr>
          <p:cNvPr id="11" name="TextBox 10">
            <a:extLst>
              <a:ext uri="{FF2B5EF4-FFF2-40B4-BE49-F238E27FC236}">
                <a16:creationId xmlns:a16="http://schemas.microsoft.com/office/drawing/2014/main" id="{504E1C66-75FC-0179-2386-75B484CB4966}"/>
              </a:ext>
            </a:extLst>
          </p:cNvPr>
          <p:cNvSpPr txBox="1"/>
          <p:nvPr userDrawn="1"/>
        </p:nvSpPr>
        <p:spPr>
          <a:xfrm>
            <a:off x="-1856598" y="5734506"/>
            <a:ext cx="1856598" cy="215444"/>
          </a:xfrm>
          <a:prstGeom prst="rect">
            <a:avLst/>
          </a:prstGeom>
          <a:noFill/>
        </p:spPr>
        <p:txBody>
          <a:bodyPr wrap="none" rtlCol="0">
            <a:spAutoFit/>
          </a:bodyPr>
          <a:lstStyle/>
          <a:p>
            <a:pPr algn="r"/>
            <a:r>
              <a:rPr lang="en-GB" sz="800" dirty="0">
                <a:solidFill>
                  <a:schemeClr val="tx1"/>
                </a:solidFill>
              </a:rPr>
              <a:t>Minimum vertical position for content</a:t>
            </a:r>
          </a:p>
        </p:txBody>
      </p:sp>
      <p:sp>
        <p:nvSpPr>
          <p:cNvPr id="13" name="TextBox 12">
            <a:extLst>
              <a:ext uri="{FF2B5EF4-FFF2-40B4-BE49-F238E27FC236}">
                <a16:creationId xmlns:a16="http://schemas.microsoft.com/office/drawing/2014/main" id="{6F4C75A6-3E07-FB50-DCC7-0EA23683196A}"/>
              </a:ext>
            </a:extLst>
          </p:cNvPr>
          <p:cNvSpPr txBox="1"/>
          <p:nvPr userDrawn="1"/>
        </p:nvSpPr>
        <p:spPr>
          <a:xfrm>
            <a:off x="-914033" y="727528"/>
            <a:ext cx="914033" cy="215444"/>
          </a:xfrm>
          <a:prstGeom prst="rect">
            <a:avLst/>
          </a:prstGeom>
          <a:noFill/>
        </p:spPr>
        <p:txBody>
          <a:bodyPr wrap="none" rtlCol="0">
            <a:spAutoFit/>
          </a:bodyPr>
          <a:lstStyle/>
          <a:p>
            <a:pPr algn="r"/>
            <a:r>
              <a:rPr lang="en-GB" sz="800" dirty="0">
                <a:solidFill>
                  <a:schemeClr val="tx1"/>
                </a:solidFill>
              </a:rPr>
              <a:t>Subtitle position</a:t>
            </a:r>
          </a:p>
        </p:txBody>
      </p:sp>
      <p:pic>
        <p:nvPicPr>
          <p:cNvPr id="15" name="Grafik 11">
            <a:extLst>
              <a:ext uri="{FF2B5EF4-FFF2-40B4-BE49-F238E27FC236}">
                <a16:creationId xmlns:a16="http://schemas.microsoft.com/office/drawing/2014/main" id="{F36DD9D8-F393-24B8-7DF1-EDC5EA671955}"/>
              </a:ext>
            </a:extLst>
          </p:cNvPr>
          <p:cNvPicPr>
            <a:picLocks noChangeAspect="1"/>
          </p:cNvPicPr>
          <p:nvPr userDrawn="1"/>
        </p:nvPicPr>
        <p:blipFill>
          <a:blip r:embed="rId80" cstate="print">
            <a:extLst>
              <a:ext uri="{28A0092B-C50C-407E-A947-70E740481C1C}">
                <a14:useLocalDpi xmlns:a14="http://schemas.microsoft.com/office/drawing/2010/main" val="0"/>
              </a:ext>
            </a:extLst>
          </a:blip>
          <a:stretch>
            <a:fillRect/>
          </a:stretch>
        </p:blipFill>
        <p:spPr>
          <a:xfrm>
            <a:off x="10811963" y="6164039"/>
            <a:ext cx="1080000" cy="454961"/>
          </a:xfrm>
          <a:prstGeom prst="rect">
            <a:avLst/>
          </a:prstGeom>
        </p:spPr>
      </p:pic>
    </p:spTree>
    <p:extLst>
      <p:ext uri="{BB962C8B-B14F-4D97-AF65-F5344CB8AC3E}">
        <p14:creationId xmlns:p14="http://schemas.microsoft.com/office/powerpoint/2010/main" val="2439936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709" r:id="rId3"/>
    <p:sldLayoutId id="2147483710" r:id="rId4"/>
    <p:sldLayoutId id="2147483735" r:id="rId5"/>
    <p:sldLayoutId id="2147483736" r:id="rId6"/>
    <p:sldLayoutId id="2147483737" r:id="rId7"/>
    <p:sldLayoutId id="2147483738" r:id="rId8"/>
    <p:sldLayoutId id="2147483739" r:id="rId9"/>
    <p:sldLayoutId id="2147483651" r:id="rId10"/>
    <p:sldLayoutId id="2147483652" r:id="rId11"/>
    <p:sldLayoutId id="2147483653" r:id="rId12"/>
    <p:sldLayoutId id="2147483654" r:id="rId13"/>
    <p:sldLayoutId id="2147483655" r:id="rId14"/>
    <p:sldLayoutId id="2147483656" r:id="rId15"/>
    <p:sldLayoutId id="2147483657" r:id="rId16"/>
    <p:sldLayoutId id="2147483658" r:id="rId17"/>
    <p:sldLayoutId id="2147483659" r:id="rId18"/>
    <p:sldLayoutId id="2147483660" r:id="rId19"/>
    <p:sldLayoutId id="2147483661" r:id="rId20"/>
    <p:sldLayoutId id="2147483662" r:id="rId21"/>
    <p:sldLayoutId id="2147483663" r:id="rId22"/>
    <p:sldLayoutId id="2147483664" r:id="rId23"/>
    <p:sldLayoutId id="2147483665" r:id="rId24"/>
    <p:sldLayoutId id="2147483666" r:id="rId25"/>
    <p:sldLayoutId id="2147483731" r:id="rId26"/>
    <p:sldLayoutId id="2147483667" r:id="rId27"/>
    <p:sldLayoutId id="2147483669" r:id="rId28"/>
    <p:sldLayoutId id="2147483668" r:id="rId29"/>
    <p:sldLayoutId id="2147483670" r:id="rId30"/>
    <p:sldLayoutId id="2147483672" r:id="rId31"/>
    <p:sldLayoutId id="2147483673" r:id="rId32"/>
    <p:sldLayoutId id="2147483674" r:id="rId33"/>
    <p:sldLayoutId id="2147483676" r:id="rId34"/>
    <p:sldLayoutId id="2147483677" r:id="rId35"/>
    <p:sldLayoutId id="2147483678" r:id="rId36"/>
    <p:sldLayoutId id="2147483679" r:id="rId37"/>
    <p:sldLayoutId id="2147483680" r:id="rId38"/>
    <p:sldLayoutId id="2147483681" r:id="rId39"/>
    <p:sldLayoutId id="2147483682" r:id="rId40"/>
    <p:sldLayoutId id="2147483683" r:id="rId41"/>
    <p:sldLayoutId id="2147483720" r:id="rId42"/>
    <p:sldLayoutId id="2147483721" r:id="rId43"/>
    <p:sldLayoutId id="2147483722" r:id="rId44"/>
    <p:sldLayoutId id="2147483723" r:id="rId45"/>
    <p:sldLayoutId id="2147483718" r:id="rId46"/>
    <p:sldLayoutId id="2147483719" r:id="rId47"/>
    <p:sldLayoutId id="2147483688" r:id="rId48"/>
    <p:sldLayoutId id="2147483689" r:id="rId49"/>
    <p:sldLayoutId id="2147483690" r:id="rId50"/>
    <p:sldLayoutId id="2147483713" r:id="rId51"/>
    <p:sldLayoutId id="2147483712" r:id="rId52"/>
    <p:sldLayoutId id="2147483691" r:id="rId53"/>
    <p:sldLayoutId id="2147483707" r:id="rId54"/>
    <p:sldLayoutId id="2147483708" r:id="rId55"/>
    <p:sldLayoutId id="2147483714" r:id="rId56"/>
    <p:sldLayoutId id="2147483715" r:id="rId57"/>
    <p:sldLayoutId id="2147483695" r:id="rId58"/>
    <p:sldLayoutId id="2147483696" r:id="rId59"/>
    <p:sldLayoutId id="2147483697" r:id="rId60"/>
    <p:sldLayoutId id="2147483698" r:id="rId61"/>
    <p:sldLayoutId id="2147483699" r:id="rId62"/>
    <p:sldLayoutId id="2147483700" r:id="rId63"/>
    <p:sldLayoutId id="2147483701" r:id="rId64"/>
    <p:sldLayoutId id="2147483702" r:id="rId65"/>
    <p:sldLayoutId id="2147483703" r:id="rId66"/>
    <p:sldLayoutId id="2147483704" r:id="rId67"/>
    <p:sldLayoutId id="2147483705" r:id="rId68"/>
    <p:sldLayoutId id="2147483706" r:id="rId69"/>
    <p:sldLayoutId id="2147483692" r:id="rId70"/>
    <p:sldLayoutId id="2147483716" r:id="rId71"/>
    <p:sldLayoutId id="2147483717" r:id="rId72"/>
    <p:sldLayoutId id="2147483732" r:id="rId73"/>
    <p:sldLayoutId id="2147483733" r:id="rId74"/>
    <p:sldLayoutId id="2147483734" r:id="rId75"/>
    <p:sldLayoutId id="2147483711" r:id="rId76"/>
    <p:sldLayoutId id="2147483740" r:id="rId77"/>
    <p:sldLayoutId id="2147483741" r:id="rId78"/>
  </p:sldLayoutIdLst>
  <p:transition>
    <p:fade/>
  </p:transition>
  <p:hf hdr="0" dt="0"/>
  <p:txStyles>
    <p:titleStyle>
      <a:lvl1pPr algn="l" defTabSz="9144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180975" indent="-180975" algn="l" defTabSz="914400" rtl="0" eaLnBrk="1" latinLnBrk="0" hangingPunct="1">
        <a:lnSpc>
          <a:spcPct val="10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357188" indent="-180975" algn="l" defTabSz="914400" rtl="0" eaLnBrk="1" latinLnBrk="0" hangingPunct="1">
        <a:lnSpc>
          <a:spcPct val="105000"/>
        </a:lnSpc>
        <a:spcBef>
          <a:spcPts val="0"/>
        </a:spcBef>
        <a:spcAft>
          <a:spcPts val="600"/>
        </a:spcAft>
        <a:buSzPct val="85000"/>
        <a:buFont typeface="Arial" panose="020B0604020202020204" pitchFamily="34" charset="0"/>
        <a:buChar char="•"/>
        <a:defRPr sz="1400" kern="1200">
          <a:solidFill>
            <a:schemeClr val="tx1"/>
          </a:solidFill>
          <a:latin typeface="+mn-lt"/>
          <a:ea typeface="+mn-ea"/>
          <a:cs typeface="+mn-cs"/>
        </a:defRPr>
      </a:lvl2pPr>
      <a:lvl3pPr marL="5381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3pPr>
      <a:lvl4pPr marL="7159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4pPr>
      <a:lvl5pPr marL="896938"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4" orient="horz" pos="192" userDrawn="1">
          <p15:clr>
            <a:srgbClr val="F26B43"/>
          </p15:clr>
        </p15:guide>
        <p15:guide id="5" orient="horz" pos="420" userDrawn="1">
          <p15:clr>
            <a:srgbClr val="F26B43"/>
          </p15:clr>
        </p15:guide>
        <p15:guide id="7" orient="horz" pos="3748" userDrawn="1">
          <p15:clr>
            <a:srgbClr val="F26B43"/>
          </p15:clr>
        </p15:guide>
        <p15:guide id="9" pos="7491" userDrawn="1">
          <p15:clr>
            <a:srgbClr val="F26B43"/>
          </p15:clr>
        </p15:guide>
        <p15:guide id="10" orient="horz" pos="650" userDrawn="1">
          <p15:clr>
            <a:srgbClr val="F26B43"/>
          </p15:clr>
        </p15:guide>
        <p15:guide id="12" pos="192" userDrawn="1">
          <p15:clr>
            <a:srgbClr val="F26B43"/>
          </p15:clr>
        </p15:guide>
        <p15:guide id="13" orient="horz" pos="79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FE9FD2-6995-74C6-059B-87A19EAFB965}"/>
              </a:ext>
            </a:extLst>
          </p:cNvPr>
          <p:cNvSpPr>
            <a:spLocks noGrp="1"/>
          </p:cNvSpPr>
          <p:nvPr>
            <p:ph type="title"/>
          </p:nvPr>
        </p:nvSpPr>
        <p:spPr>
          <a:xfrm>
            <a:off x="306000" y="306000"/>
            <a:ext cx="11581200" cy="360000"/>
          </a:xfrm>
          <a:prstGeom prst="rect">
            <a:avLst/>
          </a:prstGeom>
        </p:spPr>
        <p:txBody>
          <a:bodyPr vert="horz" lIns="0" tIns="0" rIns="0" bIns="0" rtlCol="0" anchor="ctr">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B1BC34D3-7536-C818-EFDA-AFF20251F0DA}"/>
              </a:ext>
            </a:extLst>
          </p:cNvPr>
          <p:cNvSpPr>
            <a:spLocks noGrp="1"/>
          </p:cNvSpPr>
          <p:nvPr>
            <p:ph type="body" idx="1"/>
          </p:nvPr>
        </p:nvSpPr>
        <p:spPr>
          <a:xfrm>
            <a:off x="306000" y="1620000"/>
            <a:ext cx="11581200" cy="461728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37022941-1361-6E63-B12A-06C77F5C0FBB}"/>
              </a:ext>
            </a:extLst>
          </p:cNvPr>
          <p:cNvSpPr>
            <a:spLocks noGrp="1"/>
          </p:cNvSpPr>
          <p:nvPr>
            <p:ph type="dt" sz="half" idx="2"/>
          </p:nvPr>
        </p:nvSpPr>
        <p:spPr>
          <a:xfrm>
            <a:off x="5466000" y="6417000"/>
            <a:ext cx="1260000" cy="270000"/>
          </a:xfrm>
          <a:prstGeom prst="rect">
            <a:avLst/>
          </a:prstGeom>
        </p:spPr>
        <p:txBody>
          <a:bodyPr vert="horz" lIns="0" tIns="45720" rIns="0" bIns="45720" rtlCol="0" anchor="ctr"/>
          <a:lstStyle>
            <a:lvl1pPr algn="ctr">
              <a:defRPr sz="600">
                <a:solidFill>
                  <a:schemeClr val="tx1"/>
                </a:solidFill>
              </a:defRPr>
            </a:lvl1pPr>
          </a:lstStyle>
          <a:p>
            <a:endParaRPr lang="en-GB" dirty="0"/>
          </a:p>
        </p:txBody>
      </p:sp>
      <p:sp>
        <p:nvSpPr>
          <p:cNvPr id="5" name="Footer Placeholder 4">
            <a:extLst>
              <a:ext uri="{FF2B5EF4-FFF2-40B4-BE49-F238E27FC236}">
                <a16:creationId xmlns:a16="http://schemas.microsoft.com/office/drawing/2014/main" id="{D5C9E4D8-93A5-6C78-B5B9-150B83256C33}"/>
              </a:ext>
            </a:extLst>
          </p:cNvPr>
          <p:cNvSpPr>
            <a:spLocks noGrp="1"/>
          </p:cNvSpPr>
          <p:nvPr>
            <p:ph type="ftr" sz="quarter" idx="3"/>
          </p:nvPr>
        </p:nvSpPr>
        <p:spPr>
          <a:xfrm>
            <a:off x="304801" y="6417000"/>
            <a:ext cx="3743960" cy="270000"/>
          </a:xfrm>
          <a:prstGeom prst="rect">
            <a:avLst/>
          </a:prstGeom>
        </p:spPr>
        <p:txBody>
          <a:bodyPr vert="horz" lIns="0" tIns="45720" rIns="0" bIns="45720" rtlCol="0" anchor="ctr"/>
          <a:lstStyle>
            <a:lvl1pPr algn="l">
              <a:defRPr sz="600">
                <a:solidFill>
                  <a:schemeClr val="tx1"/>
                </a:solidFill>
              </a:defRPr>
            </a:lvl1pPr>
          </a:lstStyle>
          <a:p>
            <a:r>
              <a:rPr lang="en-GB"/>
              <a:t>Digitalization in Forvis Mazars</a:t>
            </a:r>
            <a:endParaRPr lang="en-GB" dirty="0"/>
          </a:p>
        </p:txBody>
      </p:sp>
      <p:sp>
        <p:nvSpPr>
          <p:cNvPr id="6" name="Slide Number Placeholder 5">
            <a:extLst>
              <a:ext uri="{FF2B5EF4-FFF2-40B4-BE49-F238E27FC236}">
                <a16:creationId xmlns:a16="http://schemas.microsoft.com/office/drawing/2014/main" id="{15B14A89-CC20-0ECB-B7C5-296A21ECF522}"/>
              </a:ext>
            </a:extLst>
          </p:cNvPr>
          <p:cNvSpPr>
            <a:spLocks noGrp="1"/>
          </p:cNvSpPr>
          <p:nvPr>
            <p:ph type="sldNum" sz="quarter" idx="4"/>
          </p:nvPr>
        </p:nvSpPr>
        <p:spPr>
          <a:xfrm>
            <a:off x="10987200" y="6417000"/>
            <a:ext cx="900000" cy="270000"/>
          </a:xfrm>
          <a:prstGeom prst="rect">
            <a:avLst/>
          </a:prstGeom>
        </p:spPr>
        <p:txBody>
          <a:bodyPr vert="horz" lIns="0" tIns="45720" rIns="0" bIns="45720" rtlCol="0" anchor="ctr"/>
          <a:lstStyle>
            <a:lvl1pPr algn="r">
              <a:defRPr sz="600">
                <a:solidFill>
                  <a:schemeClr val="tx1"/>
                </a:solidFill>
              </a:defRPr>
            </a:lvl1pPr>
          </a:lstStyle>
          <a:p>
            <a:fld id="{721C06D9-4617-44B0-8711-1EF1C439A609}" type="slidenum">
              <a:rPr lang="en-GB" smtClean="0"/>
              <a:pPr/>
              <a:t>‹#›</a:t>
            </a:fld>
            <a:endParaRPr lang="en-GB" dirty="0"/>
          </a:p>
        </p:txBody>
      </p:sp>
      <p:sp>
        <p:nvSpPr>
          <p:cNvPr id="9" name="TextBox 8">
            <a:extLst>
              <a:ext uri="{FF2B5EF4-FFF2-40B4-BE49-F238E27FC236}">
                <a16:creationId xmlns:a16="http://schemas.microsoft.com/office/drawing/2014/main" id="{CE590955-4EF9-42DC-2545-2A78687F80FE}"/>
              </a:ext>
            </a:extLst>
          </p:cNvPr>
          <p:cNvSpPr txBox="1"/>
          <p:nvPr userDrawn="1"/>
        </p:nvSpPr>
        <p:spPr>
          <a:xfrm>
            <a:off x="-763351" y="378278"/>
            <a:ext cx="763351" cy="215444"/>
          </a:xfrm>
          <a:prstGeom prst="rect">
            <a:avLst/>
          </a:prstGeom>
          <a:noFill/>
        </p:spPr>
        <p:txBody>
          <a:bodyPr wrap="none" rtlCol="0">
            <a:spAutoFit/>
          </a:bodyPr>
          <a:lstStyle/>
          <a:p>
            <a:pPr algn="r"/>
            <a:r>
              <a:rPr lang="en-GB" sz="800" dirty="0">
                <a:solidFill>
                  <a:schemeClr val="tx1"/>
                </a:solidFill>
              </a:rPr>
              <a:t>Title position</a:t>
            </a:r>
          </a:p>
        </p:txBody>
      </p:sp>
      <p:sp>
        <p:nvSpPr>
          <p:cNvPr id="10" name="TextBox 9">
            <a:extLst>
              <a:ext uri="{FF2B5EF4-FFF2-40B4-BE49-F238E27FC236}">
                <a16:creationId xmlns:a16="http://schemas.microsoft.com/office/drawing/2014/main" id="{3ECA7508-55FC-E080-04D3-FAB46B4F6DCE}"/>
              </a:ext>
            </a:extLst>
          </p:cNvPr>
          <p:cNvSpPr txBox="1"/>
          <p:nvPr userDrawn="1"/>
        </p:nvSpPr>
        <p:spPr>
          <a:xfrm>
            <a:off x="-1885453" y="1041381"/>
            <a:ext cx="1885453" cy="215444"/>
          </a:xfrm>
          <a:prstGeom prst="rect">
            <a:avLst/>
          </a:prstGeom>
          <a:noFill/>
        </p:spPr>
        <p:txBody>
          <a:bodyPr wrap="none" rtlCol="0">
            <a:spAutoFit/>
          </a:bodyPr>
          <a:lstStyle/>
          <a:p>
            <a:pPr algn="r"/>
            <a:r>
              <a:rPr lang="en-GB" sz="800" dirty="0">
                <a:solidFill>
                  <a:schemeClr val="tx1"/>
                </a:solidFill>
              </a:rPr>
              <a:t>Maximum vertical position for content</a:t>
            </a:r>
          </a:p>
        </p:txBody>
      </p:sp>
      <p:sp>
        <p:nvSpPr>
          <p:cNvPr id="11" name="TextBox 10">
            <a:extLst>
              <a:ext uri="{FF2B5EF4-FFF2-40B4-BE49-F238E27FC236}">
                <a16:creationId xmlns:a16="http://schemas.microsoft.com/office/drawing/2014/main" id="{504E1C66-75FC-0179-2386-75B484CB4966}"/>
              </a:ext>
            </a:extLst>
          </p:cNvPr>
          <p:cNvSpPr txBox="1"/>
          <p:nvPr userDrawn="1"/>
        </p:nvSpPr>
        <p:spPr>
          <a:xfrm>
            <a:off x="-1856598" y="6021844"/>
            <a:ext cx="1856598" cy="215444"/>
          </a:xfrm>
          <a:prstGeom prst="rect">
            <a:avLst/>
          </a:prstGeom>
          <a:noFill/>
        </p:spPr>
        <p:txBody>
          <a:bodyPr wrap="none" rtlCol="0">
            <a:spAutoFit/>
          </a:bodyPr>
          <a:lstStyle/>
          <a:p>
            <a:pPr algn="r"/>
            <a:r>
              <a:rPr lang="en-GB" sz="800" dirty="0">
                <a:solidFill>
                  <a:schemeClr val="tx1"/>
                </a:solidFill>
              </a:rPr>
              <a:t>Minimum vertical position for content</a:t>
            </a:r>
          </a:p>
        </p:txBody>
      </p:sp>
      <p:sp>
        <p:nvSpPr>
          <p:cNvPr id="13" name="TextBox 12">
            <a:extLst>
              <a:ext uri="{FF2B5EF4-FFF2-40B4-BE49-F238E27FC236}">
                <a16:creationId xmlns:a16="http://schemas.microsoft.com/office/drawing/2014/main" id="{6F4C75A6-3E07-FB50-DCC7-0EA23683196A}"/>
              </a:ext>
            </a:extLst>
          </p:cNvPr>
          <p:cNvSpPr txBox="1"/>
          <p:nvPr userDrawn="1"/>
        </p:nvSpPr>
        <p:spPr>
          <a:xfrm>
            <a:off x="-914033" y="727528"/>
            <a:ext cx="914033" cy="215444"/>
          </a:xfrm>
          <a:prstGeom prst="rect">
            <a:avLst/>
          </a:prstGeom>
          <a:noFill/>
        </p:spPr>
        <p:txBody>
          <a:bodyPr wrap="none" rtlCol="0">
            <a:spAutoFit/>
          </a:bodyPr>
          <a:lstStyle/>
          <a:p>
            <a:pPr algn="r"/>
            <a:r>
              <a:rPr lang="en-GB" sz="800" dirty="0">
                <a:solidFill>
                  <a:schemeClr val="tx1"/>
                </a:solidFill>
              </a:rPr>
              <a:t>Subtitle position</a:t>
            </a:r>
          </a:p>
        </p:txBody>
      </p:sp>
    </p:spTree>
    <p:extLst>
      <p:ext uri="{BB962C8B-B14F-4D97-AF65-F5344CB8AC3E}">
        <p14:creationId xmlns:p14="http://schemas.microsoft.com/office/powerpoint/2010/main" val="542366135"/>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 id="2147483762" r:id="rId19"/>
    <p:sldLayoutId id="2147483763" r:id="rId20"/>
    <p:sldLayoutId id="2147483764" r:id="rId21"/>
    <p:sldLayoutId id="2147483765" r:id="rId22"/>
    <p:sldLayoutId id="2147483766" r:id="rId23"/>
    <p:sldLayoutId id="2147483767" r:id="rId24"/>
    <p:sldLayoutId id="2147483768" r:id="rId25"/>
    <p:sldLayoutId id="2147483769" r:id="rId26"/>
    <p:sldLayoutId id="2147483770" r:id="rId27"/>
    <p:sldLayoutId id="2147483771" r:id="rId28"/>
    <p:sldLayoutId id="2147483772" r:id="rId29"/>
    <p:sldLayoutId id="2147483773" r:id="rId30"/>
    <p:sldLayoutId id="2147483774" r:id="rId31"/>
    <p:sldLayoutId id="2147483775" r:id="rId32"/>
    <p:sldLayoutId id="2147483776" r:id="rId33"/>
    <p:sldLayoutId id="2147483777" r:id="rId34"/>
    <p:sldLayoutId id="2147483778" r:id="rId35"/>
    <p:sldLayoutId id="2147483779" r:id="rId36"/>
    <p:sldLayoutId id="2147483780" r:id="rId37"/>
    <p:sldLayoutId id="2147483781" r:id="rId38"/>
    <p:sldLayoutId id="2147483782" r:id="rId39"/>
    <p:sldLayoutId id="2147483783" r:id="rId40"/>
  </p:sldLayoutIdLst>
  <p:transition>
    <p:fade/>
  </p:transition>
  <p:hf hdr="0" dt="0"/>
  <p:txStyles>
    <p:titleStyle>
      <a:lvl1pPr algn="l" defTabSz="9144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88900" indent="-88900" algn="l" defTabSz="914400" rtl="0" eaLnBrk="1" latinLnBrk="0" hangingPunct="1">
        <a:lnSpc>
          <a:spcPct val="100000"/>
        </a:lnSpc>
        <a:spcBef>
          <a:spcPts val="0"/>
        </a:spcBef>
        <a:spcAft>
          <a:spcPts val="300"/>
        </a:spcAft>
        <a:buFont typeface="Arial" panose="020B0604020202020204" pitchFamily="34" charset="0"/>
        <a:buChar char="•"/>
        <a:defRPr sz="1000" kern="1200">
          <a:solidFill>
            <a:schemeClr val="tx1"/>
          </a:solidFill>
          <a:latin typeface="+mn-lt"/>
          <a:ea typeface="+mn-ea"/>
          <a:cs typeface="+mn-cs"/>
        </a:defRPr>
      </a:lvl1pPr>
      <a:lvl2pPr marL="269875" indent="-93663" algn="l" defTabSz="914400" rtl="0" eaLnBrk="1" latinLnBrk="0" hangingPunct="1">
        <a:lnSpc>
          <a:spcPct val="100000"/>
        </a:lnSpc>
        <a:spcBef>
          <a:spcPts val="0"/>
        </a:spcBef>
        <a:spcAft>
          <a:spcPts val="300"/>
        </a:spcAft>
        <a:buSzPct val="85000"/>
        <a:buFont typeface="Arial" panose="020B0604020202020204" pitchFamily="34" charset="0"/>
        <a:buChar char="•"/>
        <a:defRPr sz="1000" kern="1200">
          <a:solidFill>
            <a:schemeClr val="tx1"/>
          </a:solidFill>
          <a:latin typeface="+mn-lt"/>
          <a:ea typeface="+mn-ea"/>
          <a:cs typeface="+mn-cs"/>
        </a:defRPr>
      </a:lvl2pPr>
      <a:lvl3pPr marL="446088" indent="-88900" algn="l" defTabSz="914400" rtl="0" eaLnBrk="1" latinLnBrk="0" hangingPunct="1">
        <a:lnSpc>
          <a:spcPct val="100000"/>
        </a:lnSpc>
        <a:spcBef>
          <a:spcPts val="0"/>
        </a:spcBef>
        <a:spcAft>
          <a:spcPts val="300"/>
        </a:spcAft>
        <a:buSzPct val="70000"/>
        <a:buFont typeface="Arial" panose="020B0604020202020204" pitchFamily="34" charset="0"/>
        <a:buChar char="•"/>
        <a:defRPr sz="1000" kern="1200">
          <a:solidFill>
            <a:schemeClr val="tx1"/>
          </a:solidFill>
          <a:latin typeface="+mn-lt"/>
          <a:ea typeface="+mn-ea"/>
          <a:cs typeface="+mn-cs"/>
        </a:defRPr>
      </a:lvl3pPr>
      <a:lvl4pPr marL="628650" indent="-93663" algn="l" defTabSz="914400" rtl="0" eaLnBrk="1" latinLnBrk="0" hangingPunct="1">
        <a:lnSpc>
          <a:spcPct val="100000"/>
        </a:lnSpc>
        <a:spcBef>
          <a:spcPts val="0"/>
        </a:spcBef>
        <a:spcAft>
          <a:spcPts val="300"/>
        </a:spcAft>
        <a:buSzPct val="70000"/>
        <a:buFont typeface="Arial" panose="020B0604020202020204" pitchFamily="34" charset="0"/>
        <a:buChar char="•"/>
        <a:defRPr sz="1000" kern="1200">
          <a:solidFill>
            <a:schemeClr val="tx1"/>
          </a:solidFill>
          <a:latin typeface="+mn-lt"/>
          <a:ea typeface="+mn-ea"/>
          <a:cs typeface="+mn-cs"/>
        </a:defRPr>
      </a:lvl4pPr>
      <a:lvl5pPr marL="804863" indent="-88900" algn="l" defTabSz="914400" rtl="0" eaLnBrk="1" latinLnBrk="0" hangingPunct="1">
        <a:lnSpc>
          <a:spcPct val="100000"/>
        </a:lnSpc>
        <a:spcBef>
          <a:spcPts val="0"/>
        </a:spcBef>
        <a:spcAft>
          <a:spcPts val="300"/>
        </a:spcAft>
        <a:buSzPct val="70000"/>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4" orient="horz" pos="192">
          <p15:clr>
            <a:srgbClr val="F26B43"/>
          </p15:clr>
        </p15:guide>
        <p15:guide id="5" orient="horz" pos="420">
          <p15:clr>
            <a:srgbClr val="F26B43"/>
          </p15:clr>
        </p15:guide>
        <p15:guide id="7" orient="horz" pos="3929">
          <p15:clr>
            <a:srgbClr val="F26B43"/>
          </p15:clr>
        </p15:guide>
        <p15:guide id="9" pos="7491">
          <p15:clr>
            <a:srgbClr val="F26B43"/>
          </p15:clr>
        </p15:guide>
        <p15:guide id="10" orient="horz" pos="650">
          <p15:clr>
            <a:srgbClr val="F26B43"/>
          </p15:clr>
        </p15:guide>
        <p15:guide id="12" pos="192">
          <p15:clr>
            <a:srgbClr val="F26B43"/>
          </p15:clr>
        </p15:guide>
        <p15:guide id="13" orient="horz" pos="79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118.xml"/><Relationship Id="rId5" Type="http://schemas.openxmlformats.org/officeDocument/2006/relationships/image" Target="../media/image23.png"/><Relationship Id="rId4" Type="http://schemas.openxmlformats.org/officeDocument/2006/relationships/image" Target="../media/image22.bin"/></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57.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7.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8.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8.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18.xml"/><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18.xml"/><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pour une image  9" descr="Une image contenant nuage, ville, ciel, bâtiment&#10;&#10;Description générée automatiquement">
            <a:extLst>
              <a:ext uri="{FF2B5EF4-FFF2-40B4-BE49-F238E27FC236}">
                <a16:creationId xmlns:a16="http://schemas.microsoft.com/office/drawing/2014/main" id="{65A41EBD-1889-932C-119F-C15260AC6E33}"/>
              </a:ext>
            </a:extLst>
          </p:cNvPr>
          <p:cNvPicPr>
            <a:picLocks noGrp="1" noChangeAspect="1"/>
          </p:cNvPicPr>
          <p:nvPr>
            <p:ph type="pic" sz="quarter" idx="13"/>
          </p:nvPr>
        </p:nvPicPr>
        <p:blipFill>
          <a:blip r:embed="rId3"/>
          <a:srcRect t="14658" b="14658"/>
          <a:stretch>
            <a:fillRect/>
          </a:stretch>
        </p:blipFill>
        <p:spPr>
          <a:xfrm>
            <a:off x="304800" y="304800"/>
            <a:ext cx="11588750" cy="5461000"/>
          </a:xfrm>
        </p:spPr>
      </p:pic>
      <p:sp>
        <p:nvSpPr>
          <p:cNvPr id="6" name="Title 5">
            <a:extLst>
              <a:ext uri="{FF2B5EF4-FFF2-40B4-BE49-F238E27FC236}">
                <a16:creationId xmlns:a16="http://schemas.microsoft.com/office/drawing/2014/main" id="{BF357382-F993-037F-E0F9-F9C601AF16DB}"/>
              </a:ext>
            </a:extLst>
          </p:cNvPr>
          <p:cNvSpPr>
            <a:spLocks noGrp="1"/>
          </p:cNvSpPr>
          <p:nvPr>
            <p:ph type="title"/>
          </p:nvPr>
        </p:nvSpPr>
        <p:spPr>
          <a:xfrm>
            <a:off x="630000" y="4789250"/>
            <a:ext cx="9000000" cy="360000"/>
          </a:xfrm>
        </p:spPr>
        <p:txBody>
          <a:bodyPr/>
          <a:lstStyle/>
          <a:p>
            <a:r>
              <a:rPr lang="en-US" noProof="0" dirty="0"/>
              <a:t>Digitalization in Forvis Mazars</a:t>
            </a:r>
          </a:p>
        </p:txBody>
      </p:sp>
      <p:sp>
        <p:nvSpPr>
          <p:cNvPr id="8" name="Text Placeholder 7">
            <a:extLst>
              <a:ext uri="{FF2B5EF4-FFF2-40B4-BE49-F238E27FC236}">
                <a16:creationId xmlns:a16="http://schemas.microsoft.com/office/drawing/2014/main" id="{8637FEDB-4F31-6488-95EC-02FC713B73B7}"/>
              </a:ext>
            </a:extLst>
          </p:cNvPr>
          <p:cNvSpPr>
            <a:spLocks noGrp="1"/>
          </p:cNvSpPr>
          <p:nvPr>
            <p:ph type="body" sz="quarter" idx="11"/>
          </p:nvPr>
        </p:nvSpPr>
        <p:spPr/>
        <p:txBody>
          <a:bodyPr/>
          <a:lstStyle/>
          <a:p>
            <a:r>
              <a:rPr lang="en-US" noProof="0" dirty="0"/>
              <a:t>2026</a:t>
            </a:r>
          </a:p>
        </p:txBody>
      </p:sp>
    </p:spTree>
    <p:extLst>
      <p:ext uri="{BB962C8B-B14F-4D97-AF65-F5344CB8AC3E}">
        <p14:creationId xmlns:p14="http://schemas.microsoft.com/office/powerpoint/2010/main" val="49863334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5491C-95CA-7E0E-F633-530D8694E2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247DE9-5082-E205-B9B0-13BC39D351BA}"/>
              </a:ext>
            </a:extLst>
          </p:cNvPr>
          <p:cNvSpPr>
            <a:spLocks noGrp="1"/>
          </p:cNvSpPr>
          <p:nvPr>
            <p:ph type="title"/>
          </p:nvPr>
        </p:nvSpPr>
        <p:spPr/>
        <p:txBody>
          <a:bodyPr/>
          <a:lstStyle/>
          <a:p>
            <a:r>
              <a:rPr lang="en-US" dirty="0"/>
              <a:t>Our services</a:t>
            </a:r>
            <a:endParaRPr lang="cs-CZ" dirty="0"/>
          </a:p>
        </p:txBody>
      </p:sp>
      <p:sp>
        <p:nvSpPr>
          <p:cNvPr id="5" name="Text Placeholder 4">
            <a:extLst>
              <a:ext uri="{FF2B5EF4-FFF2-40B4-BE49-F238E27FC236}">
                <a16:creationId xmlns:a16="http://schemas.microsoft.com/office/drawing/2014/main" id="{E7BFB97A-8416-796A-E5E6-3712AC09B500}"/>
              </a:ext>
            </a:extLst>
          </p:cNvPr>
          <p:cNvSpPr>
            <a:spLocks noGrp="1"/>
          </p:cNvSpPr>
          <p:nvPr>
            <p:ph type="body" sz="quarter" idx="13"/>
          </p:nvPr>
        </p:nvSpPr>
        <p:spPr>
          <a:xfrm>
            <a:off x="4326213" y="2748646"/>
            <a:ext cx="3539573" cy="3358530"/>
          </a:xfrm>
          <a:solidFill>
            <a:srgbClr val="0072CE"/>
          </a:solidFill>
        </p:spPr>
        <p:txBody>
          <a:bodyPr/>
          <a:lstStyle/>
          <a:p>
            <a:pPr marL="0" indent="0">
              <a:buNone/>
            </a:pPr>
            <a:r>
              <a:rPr lang="cs-CZ" sz="1600" dirty="0"/>
              <a:t>HR </a:t>
            </a:r>
            <a:r>
              <a:rPr lang="cs-CZ" sz="1600" dirty="0" err="1"/>
              <a:t>consulting</a:t>
            </a:r>
            <a:r>
              <a:rPr lang="cs-CZ" sz="1600" dirty="0"/>
              <a:t>, </a:t>
            </a:r>
            <a:r>
              <a:rPr lang="en-US" sz="1600" dirty="0"/>
              <a:t>equal pay </a:t>
            </a:r>
            <a:r>
              <a:rPr lang="cs-CZ" sz="1600" dirty="0"/>
              <a:t>and </a:t>
            </a:r>
            <a:r>
              <a:rPr lang="cs-CZ" sz="1600" dirty="0" err="1"/>
              <a:t>Equal</a:t>
            </a:r>
            <a:r>
              <a:rPr lang="cs-CZ" sz="1600" dirty="0"/>
              <a:t> </a:t>
            </a:r>
            <a:r>
              <a:rPr lang="cs-CZ" sz="1600" dirty="0" err="1"/>
              <a:t>Salary</a:t>
            </a:r>
            <a:r>
              <a:rPr lang="cs-CZ" sz="1600" dirty="0"/>
              <a:t> </a:t>
            </a:r>
            <a:r>
              <a:rPr lang="cs-CZ" sz="1600" dirty="0" err="1"/>
              <a:t>certification</a:t>
            </a:r>
            <a:endParaRPr lang="cs-CZ" sz="1600" dirty="0"/>
          </a:p>
          <a:p>
            <a:pPr marL="176400" lvl="1" indent="-176400"/>
            <a:r>
              <a:rPr lang="en-US" dirty="0"/>
              <a:t>HR compliance (setting up or reviewing HR processes)</a:t>
            </a:r>
            <a:endParaRPr lang="cs-CZ" dirty="0"/>
          </a:p>
          <a:p>
            <a:pPr marL="176400" lvl="1" indent="-176400"/>
            <a:r>
              <a:rPr lang="en-US" dirty="0"/>
              <a:t>Grading structure, setting up job families, job catalog</a:t>
            </a:r>
            <a:endParaRPr lang="cs-CZ" dirty="0"/>
          </a:p>
          <a:p>
            <a:pPr marL="176400" lvl="1" indent="-176400"/>
            <a:r>
              <a:rPr lang="en-US" dirty="0"/>
              <a:t>Benchmarking</a:t>
            </a:r>
            <a:endParaRPr lang="cs-CZ" dirty="0"/>
          </a:p>
          <a:p>
            <a:pPr marL="176400" lvl="1" indent="-176400"/>
            <a:r>
              <a:rPr lang="en-US" dirty="0"/>
              <a:t>Payroll audit (setting up payroll processes)</a:t>
            </a:r>
            <a:endParaRPr lang="cs-CZ" dirty="0"/>
          </a:p>
          <a:p>
            <a:pPr marL="176400" lvl="1" indent="-176400"/>
            <a:r>
              <a:rPr lang="en-US" dirty="0"/>
              <a:t>Support in the area of mandatory reporting in accordance with EU Directive No. 2023/970 on equal and transparent remuneration</a:t>
            </a:r>
            <a:endParaRPr lang="cs-CZ" dirty="0"/>
          </a:p>
          <a:p>
            <a:pPr marL="176400" lvl="1" indent="-176400"/>
            <a:r>
              <a:rPr lang="en-US" dirty="0"/>
              <a:t>Calculation of the Gender Pay Gap and proposal of corrective measures, including a financial budget</a:t>
            </a:r>
            <a:endParaRPr lang="cs-CZ" dirty="0"/>
          </a:p>
          <a:p>
            <a:pPr marL="176400" lvl="1" indent="-176400"/>
            <a:r>
              <a:rPr lang="en-US" dirty="0"/>
              <a:t>Verification of the GPG and issuance of a report for suppliers</a:t>
            </a:r>
            <a:endParaRPr lang="cs-CZ" dirty="0"/>
          </a:p>
          <a:p>
            <a:pPr marL="176400" lvl="1" indent="-176400"/>
            <a:r>
              <a:rPr lang="en-US" dirty="0"/>
              <a:t>Authorization to perform audits leading to E</a:t>
            </a:r>
            <a:r>
              <a:rPr lang="cs-CZ" dirty="0" err="1"/>
              <a:t>qual</a:t>
            </a:r>
            <a:r>
              <a:rPr lang="cs-CZ" dirty="0"/>
              <a:t> </a:t>
            </a:r>
            <a:r>
              <a:rPr lang="cs-CZ" dirty="0" err="1"/>
              <a:t>Salary</a:t>
            </a:r>
            <a:r>
              <a:rPr lang="en-US" dirty="0"/>
              <a:t> certification guaranteed by a prestigious Swiss foundation</a:t>
            </a:r>
            <a:endParaRPr lang="cs-CZ" dirty="0"/>
          </a:p>
        </p:txBody>
      </p:sp>
      <p:sp>
        <p:nvSpPr>
          <p:cNvPr id="8" name="Zástupný symbol pro číslo snímku 7">
            <a:extLst>
              <a:ext uri="{FF2B5EF4-FFF2-40B4-BE49-F238E27FC236}">
                <a16:creationId xmlns:a16="http://schemas.microsoft.com/office/drawing/2014/main" id="{207C0A6F-ABDC-593B-F56A-2C15A7FE1E44}"/>
              </a:ext>
            </a:extLst>
          </p:cNvPr>
          <p:cNvSpPr>
            <a:spLocks noGrp="1"/>
          </p:cNvSpPr>
          <p:nvPr>
            <p:ph type="sldNum" sz="quarter" idx="12"/>
          </p:nvPr>
        </p:nvSpPr>
        <p:spPr>
          <a:xfrm>
            <a:off x="306000" y="6413103"/>
            <a:ext cx="900000" cy="270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BBFFE0-7584-47E7-90FA-15F39808A249}" type="slidenum">
              <a:rPr kumimoji="0" lang="cs-CZ" sz="1000" b="0" i="0" u="none" strike="noStrike" kern="1200" cap="none" spc="0" normalizeH="0" baseline="0" noProof="0" smtClean="0">
                <a:ln>
                  <a:noFill/>
                </a:ln>
                <a:solidFill>
                  <a:srgbClr val="464B4B"/>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cs-CZ" sz="1000" b="0" i="0" u="none" strike="noStrike" kern="1200" cap="none" spc="0" normalizeH="0" baseline="0" noProof="0" dirty="0">
              <a:ln>
                <a:noFill/>
              </a:ln>
              <a:solidFill>
                <a:srgbClr val="464B4B"/>
              </a:solidFill>
              <a:effectLst/>
              <a:uLnTx/>
              <a:uFillTx/>
              <a:latin typeface="Arial"/>
              <a:ea typeface="+mn-ea"/>
              <a:cs typeface="+mn-cs"/>
            </a:endParaRPr>
          </a:p>
        </p:txBody>
      </p:sp>
      <p:pic>
        <p:nvPicPr>
          <p:cNvPr id="17" name="Zástupný symbol obrázku 16">
            <a:extLst>
              <a:ext uri="{FF2B5EF4-FFF2-40B4-BE49-F238E27FC236}">
                <a16:creationId xmlns:a16="http://schemas.microsoft.com/office/drawing/2014/main" id="{F6F97039-1A26-B227-BCB4-C3C6714DD406}"/>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t="14570" b="14570"/>
          <a:stretch/>
        </p:blipFill>
        <p:spPr>
          <a:xfrm>
            <a:off x="427338" y="1423085"/>
            <a:ext cx="3550434" cy="1325562"/>
          </a:xfrm>
        </p:spPr>
      </p:pic>
      <p:pic>
        <p:nvPicPr>
          <p:cNvPr id="19" name="Zástupný symbol obrázku 18">
            <a:extLst>
              <a:ext uri="{FF2B5EF4-FFF2-40B4-BE49-F238E27FC236}">
                <a16:creationId xmlns:a16="http://schemas.microsoft.com/office/drawing/2014/main" id="{97D9B6DE-A3E8-9394-8FC6-F3847F1D50DF}"/>
              </a:ext>
            </a:extLst>
          </p:cNvPr>
          <p:cNvPicPr>
            <a:picLocks noGrp="1" noChangeAspect="1"/>
          </p:cNvPicPr>
          <p:nvPr>
            <p:ph type="pic" sz="quarter" idx="18"/>
          </p:nvPr>
        </p:nvPicPr>
        <p:blipFill>
          <a:blip r:embed="rId4">
            <a:extLst>
              <a:ext uri="{28A0092B-C50C-407E-A947-70E740481C1C}">
                <a14:useLocalDpi xmlns:a14="http://schemas.microsoft.com/office/drawing/2010/main" val="0"/>
              </a:ext>
            </a:extLst>
          </a:blip>
          <a:srcRect l="8231" r="8231"/>
          <a:stretch>
            <a:fillRect/>
          </a:stretch>
        </p:blipFill>
        <p:spPr>
          <a:xfrm>
            <a:off x="4326213" y="1423085"/>
            <a:ext cx="3539573" cy="1325562"/>
          </a:xfrm>
        </p:spPr>
      </p:pic>
      <p:sp>
        <p:nvSpPr>
          <p:cNvPr id="12" name="Zástupný symbol pro text 11">
            <a:extLst>
              <a:ext uri="{FF2B5EF4-FFF2-40B4-BE49-F238E27FC236}">
                <a16:creationId xmlns:a16="http://schemas.microsoft.com/office/drawing/2014/main" id="{BB140CC0-E00F-7146-A157-5BFED6BAF26E}"/>
              </a:ext>
            </a:extLst>
          </p:cNvPr>
          <p:cNvSpPr>
            <a:spLocks noGrp="1"/>
          </p:cNvSpPr>
          <p:nvPr>
            <p:ph type="body" sz="quarter" idx="14"/>
          </p:nvPr>
        </p:nvSpPr>
        <p:spPr>
          <a:xfrm>
            <a:off x="427338" y="2748646"/>
            <a:ext cx="3550434" cy="3358530"/>
          </a:xfrm>
          <a:solidFill>
            <a:schemeClr val="accent2"/>
          </a:solidFill>
        </p:spPr>
        <p:txBody>
          <a:bodyPr/>
          <a:lstStyle/>
          <a:p>
            <a:pPr marL="0" indent="0">
              <a:buNone/>
            </a:pPr>
            <a:r>
              <a:rPr lang="en-US" sz="1600" dirty="0"/>
              <a:t>Payroll </a:t>
            </a:r>
            <a:endParaRPr lang="cs-CZ" sz="1600" dirty="0"/>
          </a:p>
          <a:p>
            <a:pPr marL="176400" lvl="1" indent="-176400"/>
            <a:r>
              <a:rPr lang="en-US" dirty="0"/>
              <a:t>Payroll processing, including tax-related matters</a:t>
            </a:r>
            <a:endParaRPr lang="cs-CZ" dirty="0"/>
          </a:p>
          <a:p>
            <a:pPr marL="176400" lvl="1" indent="-176400"/>
            <a:r>
              <a:rPr lang="en-US" dirty="0"/>
              <a:t>Management of payroll-related payments</a:t>
            </a:r>
            <a:endParaRPr lang="cs-CZ" dirty="0"/>
          </a:p>
          <a:p>
            <a:pPr marL="176400" lvl="1" indent="-176400"/>
            <a:r>
              <a:rPr lang="en-US" dirty="0"/>
              <a:t>Communication with authorities and processing of all legal documentation</a:t>
            </a:r>
            <a:endParaRPr lang="cs-CZ" dirty="0"/>
          </a:p>
          <a:p>
            <a:pPr marL="176400" lvl="1" indent="-176400"/>
            <a:r>
              <a:rPr lang="en-US" dirty="0"/>
              <a:t>HR administration and HR consulting</a:t>
            </a:r>
            <a:endParaRPr lang="cs-CZ" dirty="0"/>
          </a:p>
          <a:p>
            <a:pPr marL="176400" lvl="1" indent="-176400"/>
            <a:r>
              <a:rPr lang="en-US" dirty="0"/>
              <a:t>International payroll management, reporting</a:t>
            </a:r>
            <a:endParaRPr lang="cs-CZ" dirty="0"/>
          </a:p>
          <a:p>
            <a:pPr marL="176400" lvl="1" indent="-176400"/>
            <a:r>
              <a:rPr lang="en-US" dirty="0"/>
              <a:t>Digitization - Payroll/accounting integration</a:t>
            </a:r>
            <a:endParaRPr lang="cs-CZ" dirty="0"/>
          </a:p>
          <a:p>
            <a:pPr marL="176400" lvl="1" indent="-176400"/>
            <a:r>
              <a:rPr lang="en-US" dirty="0"/>
              <a:t>Madison - a modern application for managing documents and tax forms</a:t>
            </a:r>
            <a:endParaRPr lang="cs-CZ" dirty="0"/>
          </a:p>
          <a:p>
            <a:pPr marL="176400" lvl="1" indent="-176400"/>
            <a:endParaRPr lang="cs-CZ" dirty="0"/>
          </a:p>
          <a:p>
            <a:pPr marL="0" indent="0">
              <a:buNone/>
            </a:pPr>
            <a:endParaRPr lang="cs-CZ" sz="1600" dirty="0"/>
          </a:p>
        </p:txBody>
      </p:sp>
      <p:sp>
        <p:nvSpPr>
          <p:cNvPr id="7" name="Zástupný text 5">
            <a:extLst>
              <a:ext uri="{FF2B5EF4-FFF2-40B4-BE49-F238E27FC236}">
                <a16:creationId xmlns:a16="http://schemas.microsoft.com/office/drawing/2014/main" id="{73633E7C-D99A-638D-5863-5D710ACD0F12}"/>
              </a:ext>
            </a:extLst>
          </p:cNvPr>
          <p:cNvSpPr txBox="1">
            <a:spLocks/>
          </p:cNvSpPr>
          <p:nvPr/>
        </p:nvSpPr>
        <p:spPr>
          <a:xfrm>
            <a:off x="8214226" y="2738764"/>
            <a:ext cx="3539573" cy="3358530"/>
          </a:xfrm>
          <a:prstGeom prst="rect">
            <a:avLst/>
          </a:prstGeom>
          <a:solidFill>
            <a:srgbClr val="464B4B"/>
          </a:solidFill>
        </p:spPr>
        <p:txBody>
          <a:bodyPr vert="horz" lIns="108000" tIns="162000" rIns="108000" bIns="108000" rtlCol="0">
            <a:noAutofit/>
          </a:bodyPr>
          <a:lstStyle>
            <a:lvl1pPr marL="88900" indent="-88900" algn="l" defTabSz="914400" rtl="0" eaLnBrk="1" latinLnBrk="0" hangingPunct="1">
              <a:lnSpc>
                <a:spcPct val="100000"/>
              </a:lnSpc>
              <a:spcBef>
                <a:spcPts val="0"/>
              </a:spcBef>
              <a:spcAft>
                <a:spcPts val="300"/>
              </a:spcAft>
              <a:buFont typeface="Arial" panose="020B0604020202020204" pitchFamily="34" charset="0"/>
              <a:buChar char="•"/>
              <a:defRPr sz="1000" kern="1200">
                <a:solidFill>
                  <a:schemeClr val="bg1"/>
                </a:solidFill>
                <a:latin typeface="+mn-lt"/>
                <a:ea typeface="+mn-ea"/>
                <a:cs typeface="+mn-cs"/>
              </a:defRPr>
            </a:lvl1pPr>
            <a:lvl2pPr marL="269875" indent="-93663" algn="l" defTabSz="914400" rtl="0" eaLnBrk="1" latinLnBrk="0" hangingPunct="1">
              <a:lnSpc>
                <a:spcPct val="100000"/>
              </a:lnSpc>
              <a:spcBef>
                <a:spcPts val="0"/>
              </a:spcBef>
              <a:spcAft>
                <a:spcPts val="300"/>
              </a:spcAft>
              <a:buSzPct val="85000"/>
              <a:buFont typeface="Arial" panose="020B0604020202020204" pitchFamily="34" charset="0"/>
              <a:buChar char="•"/>
              <a:defRPr sz="1000" kern="1200">
                <a:solidFill>
                  <a:schemeClr val="bg1"/>
                </a:solidFill>
                <a:latin typeface="+mn-lt"/>
                <a:ea typeface="+mn-ea"/>
                <a:cs typeface="+mn-cs"/>
              </a:defRPr>
            </a:lvl2pPr>
            <a:lvl3pPr marL="446088" indent="-88900" algn="l" defTabSz="914400" rtl="0" eaLnBrk="1" latinLnBrk="0" hangingPunct="1">
              <a:lnSpc>
                <a:spcPct val="100000"/>
              </a:lnSpc>
              <a:spcBef>
                <a:spcPts val="0"/>
              </a:spcBef>
              <a:spcAft>
                <a:spcPts val="300"/>
              </a:spcAft>
              <a:buSzPct val="70000"/>
              <a:buFont typeface="Arial" panose="020B0604020202020204" pitchFamily="34" charset="0"/>
              <a:buChar char="•"/>
              <a:defRPr sz="1000" kern="1200">
                <a:solidFill>
                  <a:schemeClr val="bg1"/>
                </a:solidFill>
                <a:latin typeface="+mn-lt"/>
                <a:ea typeface="+mn-ea"/>
                <a:cs typeface="+mn-cs"/>
              </a:defRPr>
            </a:lvl3pPr>
            <a:lvl4pPr marL="628650" indent="-93663" algn="l" defTabSz="914400" rtl="0" eaLnBrk="1" latinLnBrk="0" hangingPunct="1">
              <a:lnSpc>
                <a:spcPct val="100000"/>
              </a:lnSpc>
              <a:spcBef>
                <a:spcPts val="0"/>
              </a:spcBef>
              <a:spcAft>
                <a:spcPts val="300"/>
              </a:spcAft>
              <a:buSzPct val="70000"/>
              <a:buFont typeface="Arial" panose="020B0604020202020204" pitchFamily="34" charset="0"/>
              <a:buChar char="•"/>
              <a:defRPr sz="1000" kern="1200">
                <a:solidFill>
                  <a:schemeClr val="bg1"/>
                </a:solidFill>
                <a:latin typeface="+mn-lt"/>
                <a:ea typeface="+mn-ea"/>
                <a:cs typeface="+mn-cs"/>
              </a:defRPr>
            </a:lvl4pPr>
            <a:lvl5pPr marL="804863" indent="-88900" algn="l" defTabSz="914400" rtl="0" eaLnBrk="1" latinLnBrk="0" hangingPunct="1">
              <a:lnSpc>
                <a:spcPct val="100000"/>
              </a:lnSpc>
              <a:spcBef>
                <a:spcPts val="0"/>
              </a:spcBef>
              <a:spcAft>
                <a:spcPts val="300"/>
              </a:spcAft>
              <a:buSzPct val="70000"/>
              <a:buFont typeface="Arial" panose="020B0604020202020204" pitchFamily="34" charset="0"/>
              <a:buChar char="•"/>
              <a:defRPr sz="1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00"/>
              </a:spcAft>
              <a:buClrTx/>
              <a:buSzTx/>
              <a:buFont typeface="Arial" panose="020B0604020202020204" pitchFamily="34" charset="0"/>
              <a:buNone/>
              <a:tabLst/>
              <a:defRPr/>
            </a:pPr>
            <a:r>
              <a:rPr kumimoji="0" lang="cs-CZ" sz="1600" b="0" i="0" u="none" strike="noStrike" kern="1200" cap="none" spc="0" normalizeH="0" baseline="0" noProof="0" dirty="0" err="1">
                <a:ln>
                  <a:noFill/>
                </a:ln>
                <a:solidFill>
                  <a:srgbClr val="FFFFFF"/>
                </a:solidFill>
                <a:effectLst/>
                <a:uLnTx/>
                <a:uFillTx/>
                <a:latin typeface="Arial"/>
                <a:ea typeface="+mn-ea"/>
                <a:cs typeface="+mn-cs"/>
              </a:rPr>
              <a:t>Responsible</a:t>
            </a:r>
            <a:r>
              <a:rPr kumimoji="0" lang="cs-CZ" sz="1600" b="0" i="0" u="none" strike="noStrike" kern="1200" cap="none" spc="0" normalizeH="0" baseline="0" noProof="0" dirty="0">
                <a:ln>
                  <a:noFill/>
                </a:ln>
                <a:solidFill>
                  <a:srgbClr val="FFFFFF"/>
                </a:solidFill>
                <a:effectLst/>
                <a:uLnTx/>
                <a:uFillTx/>
                <a:latin typeface="Arial"/>
                <a:ea typeface="+mn-ea"/>
                <a:cs typeface="+mn-cs"/>
              </a:rPr>
              <a:t> Business and </a:t>
            </a:r>
            <a:r>
              <a:rPr kumimoji="0" lang="cs-CZ" sz="1600" b="0" i="0" u="none" strike="noStrike" kern="1200" cap="none" spc="0" normalizeH="0" baseline="0" noProof="0" dirty="0" err="1">
                <a:ln>
                  <a:noFill/>
                </a:ln>
                <a:solidFill>
                  <a:srgbClr val="FFFFFF"/>
                </a:solidFill>
                <a:effectLst/>
                <a:uLnTx/>
                <a:uFillTx/>
                <a:latin typeface="Arial"/>
                <a:ea typeface="+mn-ea"/>
                <a:cs typeface="+mn-cs"/>
              </a:rPr>
              <a:t>Sustainability</a:t>
            </a:r>
            <a:endParaRPr kumimoji="0" lang="cs-CZ" sz="1600" b="0" i="0" u="none" strike="noStrike" kern="1200" cap="none" spc="0" normalizeH="0" baseline="0" noProof="0" dirty="0">
              <a:ln>
                <a:noFill/>
              </a:ln>
              <a:solidFill>
                <a:srgbClr val="FFFFFF"/>
              </a:solidFill>
              <a:effectLst/>
              <a:uLnTx/>
              <a:uFillTx/>
              <a:latin typeface="Arial"/>
              <a:ea typeface="+mn-ea"/>
              <a:cs typeface="+mn-cs"/>
            </a:endParaRPr>
          </a:p>
          <a:p>
            <a:pPr marL="171450" marR="0" lvl="1" indent="-171450" algn="l" defTabSz="914400" rtl="0" eaLnBrk="1" fontAlgn="auto" latinLnBrk="0" hangingPunct="1">
              <a:lnSpc>
                <a:spcPct val="100000"/>
              </a:lnSpc>
              <a:spcBef>
                <a:spcPts val="0"/>
              </a:spcBef>
              <a:spcAft>
                <a:spcPts val="300"/>
              </a:spcAft>
              <a:buClrTx/>
              <a:buSzPct val="85000"/>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Implementation of applicable ESG legislation into the company's internal processes</a:t>
            </a:r>
            <a:endParaRPr kumimoji="0" lang="cs-CZ" sz="1000" b="0" i="0" u="none" strike="noStrike" kern="1200" cap="none" spc="0" normalizeH="0" baseline="0" noProof="0" dirty="0">
              <a:ln>
                <a:noFill/>
              </a:ln>
              <a:solidFill>
                <a:srgbClr val="FFFFFF"/>
              </a:solidFill>
              <a:effectLst/>
              <a:uLnTx/>
              <a:uFillTx/>
              <a:latin typeface="Arial"/>
              <a:ea typeface="+mn-ea"/>
              <a:cs typeface="+mn-cs"/>
            </a:endParaRPr>
          </a:p>
          <a:p>
            <a:pPr marL="171450" marR="0" lvl="1" indent="-171450" algn="l" defTabSz="914400" rtl="0" eaLnBrk="1" fontAlgn="auto" latinLnBrk="0" hangingPunct="1">
              <a:lnSpc>
                <a:spcPct val="100000"/>
              </a:lnSpc>
              <a:spcBef>
                <a:spcPts val="0"/>
              </a:spcBef>
              <a:spcAft>
                <a:spcPts val="300"/>
              </a:spcAft>
              <a:buClrTx/>
              <a:buSzPct val="85000"/>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Preparation of a double materiality analysis</a:t>
            </a:r>
            <a:endParaRPr kumimoji="0" lang="cs-CZ" sz="1000" b="0" i="0" u="none" strike="noStrike" kern="1200" cap="none" spc="0" normalizeH="0" baseline="0" noProof="0" dirty="0">
              <a:ln>
                <a:noFill/>
              </a:ln>
              <a:solidFill>
                <a:srgbClr val="FFFFFF"/>
              </a:solidFill>
              <a:effectLst/>
              <a:uLnTx/>
              <a:uFillTx/>
              <a:latin typeface="Arial"/>
              <a:ea typeface="+mn-ea"/>
              <a:cs typeface="+mn-cs"/>
            </a:endParaRPr>
          </a:p>
          <a:p>
            <a:pPr marL="171450" marR="0" lvl="1" indent="-171450" algn="l" defTabSz="914400" rtl="0" eaLnBrk="1" fontAlgn="auto" latinLnBrk="0" hangingPunct="1">
              <a:lnSpc>
                <a:spcPct val="100000"/>
              </a:lnSpc>
              <a:spcBef>
                <a:spcPts val="0"/>
              </a:spcBef>
              <a:spcAft>
                <a:spcPts val="300"/>
              </a:spcAft>
              <a:buClrTx/>
              <a:buSzPct val="85000"/>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Mapping of the value chain</a:t>
            </a:r>
            <a:endParaRPr kumimoji="0" lang="cs-CZ" sz="1000" b="0" i="0" u="none" strike="noStrike" kern="1200" cap="none" spc="0" normalizeH="0" baseline="0" noProof="0" dirty="0">
              <a:ln>
                <a:noFill/>
              </a:ln>
              <a:solidFill>
                <a:srgbClr val="FFFFFF"/>
              </a:solidFill>
              <a:effectLst/>
              <a:uLnTx/>
              <a:uFillTx/>
              <a:latin typeface="Arial"/>
              <a:ea typeface="+mn-ea"/>
              <a:cs typeface="+mn-cs"/>
            </a:endParaRPr>
          </a:p>
          <a:p>
            <a:pPr marL="171450" marR="0" lvl="1" indent="-171450" algn="l" defTabSz="914400" rtl="0" eaLnBrk="1" fontAlgn="auto" latinLnBrk="0" hangingPunct="1">
              <a:lnSpc>
                <a:spcPct val="100000"/>
              </a:lnSpc>
              <a:spcBef>
                <a:spcPts val="0"/>
              </a:spcBef>
              <a:spcAft>
                <a:spcPts val="300"/>
              </a:spcAft>
              <a:buClrTx/>
              <a:buSzPct val="85000"/>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Climate risk assessment</a:t>
            </a:r>
            <a:endParaRPr kumimoji="0" lang="cs-CZ" sz="1000" b="0" i="0" u="none" strike="noStrike" kern="1200" cap="none" spc="0" normalizeH="0" baseline="0" noProof="0" dirty="0">
              <a:ln>
                <a:noFill/>
              </a:ln>
              <a:solidFill>
                <a:srgbClr val="FFFFFF"/>
              </a:solidFill>
              <a:effectLst/>
              <a:uLnTx/>
              <a:uFillTx/>
              <a:latin typeface="Arial"/>
              <a:ea typeface="+mn-ea"/>
              <a:cs typeface="+mn-cs"/>
            </a:endParaRPr>
          </a:p>
          <a:p>
            <a:pPr marL="171450" marR="0" lvl="1" indent="-171450" algn="l" defTabSz="914400" rtl="0" eaLnBrk="1" fontAlgn="auto" latinLnBrk="0" hangingPunct="1">
              <a:lnSpc>
                <a:spcPct val="100000"/>
              </a:lnSpc>
              <a:spcBef>
                <a:spcPts val="0"/>
              </a:spcBef>
              <a:spcAft>
                <a:spcPts val="300"/>
              </a:spcAft>
              <a:buClrTx/>
              <a:buSzPct val="85000"/>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Determination of the scope of relevant ESG topics for reporting</a:t>
            </a:r>
            <a:endParaRPr kumimoji="0" lang="cs-CZ" sz="1000" b="0" i="0" u="none" strike="noStrike" kern="1200" cap="none" spc="0" normalizeH="0" baseline="0" noProof="0" dirty="0">
              <a:ln>
                <a:noFill/>
              </a:ln>
              <a:solidFill>
                <a:srgbClr val="FFFFFF"/>
              </a:solidFill>
              <a:effectLst/>
              <a:uLnTx/>
              <a:uFillTx/>
              <a:latin typeface="Arial"/>
              <a:ea typeface="+mn-ea"/>
              <a:cs typeface="+mn-cs"/>
            </a:endParaRPr>
          </a:p>
          <a:p>
            <a:pPr marL="171450" marR="0" lvl="1" indent="-171450" algn="l" defTabSz="914400" rtl="0" eaLnBrk="1" fontAlgn="auto" latinLnBrk="0" hangingPunct="1">
              <a:lnSpc>
                <a:spcPct val="100000"/>
              </a:lnSpc>
              <a:spcBef>
                <a:spcPts val="0"/>
              </a:spcBef>
              <a:spcAft>
                <a:spcPts val="300"/>
              </a:spcAft>
              <a:buClrTx/>
              <a:buSzPct val="85000"/>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EU Taxonomy</a:t>
            </a:r>
            <a:endParaRPr kumimoji="0" lang="cs-CZ" sz="1000" b="0" i="0" u="none" strike="noStrike" kern="1200" cap="none" spc="0" normalizeH="0" baseline="0" noProof="0" dirty="0">
              <a:ln>
                <a:noFill/>
              </a:ln>
              <a:solidFill>
                <a:srgbClr val="FFFFFF"/>
              </a:solidFill>
              <a:effectLst/>
              <a:uLnTx/>
              <a:uFillTx/>
              <a:latin typeface="Arial"/>
              <a:ea typeface="+mn-ea"/>
              <a:cs typeface="+mn-cs"/>
            </a:endParaRPr>
          </a:p>
          <a:p>
            <a:pPr marL="171450" marR="0" lvl="1" indent="-171450" algn="l" defTabSz="914400" rtl="0" eaLnBrk="1" fontAlgn="auto" latinLnBrk="0" hangingPunct="1">
              <a:lnSpc>
                <a:spcPct val="100000"/>
              </a:lnSpc>
              <a:spcBef>
                <a:spcPts val="0"/>
              </a:spcBef>
              <a:spcAft>
                <a:spcPts val="300"/>
              </a:spcAft>
              <a:buClrTx/>
              <a:buSzPct val="85000"/>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Preparation of a sustainability report</a:t>
            </a:r>
            <a:endParaRPr kumimoji="0" lang="cs-CZ" sz="1000" b="0" i="0" u="none" strike="noStrike" kern="1200" cap="none" spc="0" normalizeH="0" baseline="0" noProof="0" dirty="0">
              <a:ln>
                <a:noFill/>
              </a:ln>
              <a:solidFill>
                <a:srgbClr val="FFFFFF"/>
              </a:solidFill>
              <a:effectLst/>
              <a:uLnTx/>
              <a:uFillTx/>
              <a:latin typeface="Arial"/>
              <a:ea typeface="+mn-ea"/>
              <a:cs typeface="+mn-cs"/>
            </a:endParaRPr>
          </a:p>
          <a:p>
            <a:pPr marL="171450" marR="0" lvl="1" indent="-171450" algn="l" defTabSz="914400" rtl="0" eaLnBrk="1" fontAlgn="auto" latinLnBrk="0" hangingPunct="1">
              <a:lnSpc>
                <a:spcPct val="100000"/>
              </a:lnSpc>
              <a:spcBef>
                <a:spcPts val="0"/>
              </a:spcBef>
              <a:spcAft>
                <a:spcPts val="300"/>
              </a:spcAft>
              <a:buClrTx/>
              <a:buSzPct val="85000"/>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Training on responsible business and ESG legislation</a:t>
            </a:r>
            <a:br>
              <a:rPr kumimoji="0" lang="cs-CZ" sz="1600" b="0" i="0" u="none" strike="noStrike" kern="1200" cap="none" spc="0" normalizeH="0" baseline="0" noProof="0" dirty="0">
                <a:ln>
                  <a:noFill/>
                </a:ln>
                <a:solidFill>
                  <a:srgbClr val="FFFFFF"/>
                </a:solidFill>
                <a:effectLst/>
                <a:uLnTx/>
                <a:uFillTx/>
                <a:latin typeface="Arial"/>
                <a:ea typeface="+mn-ea"/>
                <a:cs typeface="+mn-cs"/>
              </a:rPr>
            </a:br>
            <a:br>
              <a:rPr kumimoji="0" lang="cs-CZ" sz="1600" b="0" i="0" u="none" strike="noStrike" kern="1200" cap="none" spc="0" normalizeH="0" baseline="0" noProof="0" dirty="0">
                <a:ln>
                  <a:noFill/>
                </a:ln>
                <a:solidFill>
                  <a:srgbClr val="FFFFFF"/>
                </a:solidFill>
                <a:effectLst/>
                <a:uLnTx/>
                <a:uFillTx/>
                <a:latin typeface="Arial"/>
                <a:ea typeface="+mn-ea"/>
                <a:cs typeface="+mn-cs"/>
              </a:rPr>
            </a:br>
            <a:endParaRPr kumimoji="0" lang="cs-CZ" sz="900" b="0" i="0" u="none" strike="noStrike" kern="1200" cap="none" spc="0" normalizeH="0" baseline="0" noProof="0" dirty="0">
              <a:ln>
                <a:noFill/>
              </a:ln>
              <a:solidFill>
                <a:srgbClr val="FFFFFF"/>
              </a:solidFill>
              <a:effectLst/>
              <a:uLnTx/>
              <a:uFillTx/>
              <a:latin typeface="Arial"/>
              <a:ea typeface="+mn-ea"/>
              <a:cs typeface="+mn-cs"/>
            </a:endParaRPr>
          </a:p>
        </p:txBody>
      </p:sp>
      <p:pic>
        <p:nvPicPr>
          <p:cNvPr id="9" name="Zástupný symbol obrázku 18">
            <a:extLst>
              <a:ext uri="{FF2B5EF4-FFF2-40B4-BE49-F238E27FC236}">
                <a16:creationId xmlns:a16="http://schemas.microsoft.com/office/drawing/2014/main" id="{1AF2682B-CB3E-95D4-142A-94B8BEA4E9BE}"/>
              </a:ext>
            </a:extLst>
          </p:cNvPr>
          <p:cNvPicPr>
            <a:picLocks noChangeAspect="1"/>
          </p:cNvPicPr>
          <p:nvPr/>
        </p:nvPicPr>
        <p:blipFill>
          <a:blip r:embed="rId5">
            <a:extLst>
              <a:ext uri="{28A0092B-C50C-407E-A947-70E740481C1C}">
                <a14:useLocalDpi xmlns:a14="http://schemas.microsoft.com/office/drawing/2010/main" val="0"/>
              </a:ext>
            </a:extLst>
          </a:blip>
          <a:srcRect l="76" r="76"/>
          <a:stretch/>
        </p:blipFill>
        <p:spPr>
          <a:xfrm>
            <a:off x="8214227" y="1423085"/>
            <a:ext cx="3539573" cy="1325562"/>
          </a:xfrm>
          <a:prstGeom prst="rect">
            <a:avLst/>
          </a:prstGeom>
        </p:spPr>
      </p:pic>
      <p:sp>
        <p:nvSpPr>
          <p:cNvPr id="3" name="Zástupný symbol pro zápatí 2">
            <a:extLst>
              <a:ext uri="{FF2B5EF4-FFF2-40B4-BE49-F238E27FC236}">
                <a16:creationId xmlns:a16="http://schemas.microsoft.com/office/drawing/2014/main" id="{F6F2F82D-02FA-85C2-A2A9-B742980D05D3}"/>
              </a:ext>
            </a:extLst>
          </p:cNvPr>
          <p:cNvSpPr>
            <a:spLocks noGrp="1"/>
          </p:cNvSpPr>
          <p:nvPr>
            <p:ph type="ftr" sz="quarter" idx="11"/>
          </p:nvPr>
        </p:nvSpPr>
        <p:spPr>
          <a:xfrm>
            <a:off x="2352039" y="6417000"/>
            <a:ext cx="3743960" cy="270000"/>
          </a:xfrm>
        </p:spPr>
        <p:txBody>
          <a:bodyPr/>
          <a:lstStyle/>
          <a:p>
            <a:pPr algn="ctr"/>
            <a:r>
              <a:rPr lang="en-US" sz="1000" dirty="0"/>
              <a:t>Digitalization in Forvis Mazars</a:t>
            </a:r>
            <a:endParaRPr lang="cs-CZ" sz="1000" dirty="0"/>
          </a:p>
        </p:txBody>
      </p:sp>
    </p:spTree>
    <p:extLst>
      <p:ext uri="{BB962C8B-B14F-4D97-AF65-F5344CB8AC3E}">
        <p14:creationId xmlns:p14="http://schemas.microsoft.com/office/powerpoint/2010/main" val="2603994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pour une image  9" descr="Une image contenant Symétrie, bleu, bâtiment, Éclairage naturel&#10;&#10;Description générée automatiquement">
            <a:extLst>
              <a:ext uri="{FF2B5EF4-FFF2-40B4-BE49-F238E27FC236}">
                <a16:creationId xmlns:a16="http://schemas.microsoft.com/office/drawing/2014/main" id="{A259E3C3-0FE0-252B-5115-43574FCF0D80}"/>
              </a:ext>
            </a:extLst>
          </p:cNvPr>
          <p:cNvPicPr>
            <a:picLocks noGrp="1" noChangeAspect="1"/>
          </p:cNvPicPr>
          <p:nvPr>
            <p:ph type="pic" sz="quarter" idx="21"/>
          </p:nvPr>
        </p:nvPicPr>
        <p:blipFill>
          <a:blip r:embed="rId2"/>
          <a:srcRect l="17531" r="17531"/>
          <a:stretch/>
        </p:blipFill>
        <p:spPr>
          <a:xfrm>
            <a:off x="5511800" y="0"/>
            <a:ext cx="6680200" cy="6858000"/>
          </a:xfrm>
        </p:spPr>
      </p:pic>
      <p:sp>
        <p:nvSpPr>
          <p:cNvPr id="5" name="Title 4">
            <a:extLst>
              <a:ext uri="{FF2B5EF4-FFF2-40B4-BE49-F238E27FC236}">
                <a16:creationId xmlns:a16="http://schemas.microsoft.com/office/drawing/2014/main" id="{EACDE506-665E-BB42-931C-DC1F5955C9AF}"/>
              </a:ext>
            </a:extLst>
          </p:cNvPr>
          <p:cNvSpPr>
            <a:spLocks noGrp="1"/>
          </p:cNvSpPr>
          <p:nvPr>
            <p:ph type="title"/>
          </p:nvPr>
        </p:nvSpPr>
        <p:spPr>
          <a:xfrm>
            <a:off x="655200" y="2445428"/>
            <a:ext cx="5735552" cy="360000"/>
          </a:xfrm>
        </p:spPr>
        <p:txBody>
          <a:bodyPr/>
          <a:lstStyle/>
          <a:p>
            <a:br>
              <a:rPr lang="en-US" noProof="0" dirty="0"/>
            </a:br>
            <a:r>
              <a:rPr lang="en-US" noProof="0" dirty="0"/>
              <a:t>Digital Tools &amp; Solutions </a:t>
            </a:r>
            <a:br>
              <a:rPr lang="en-US" noProof="0" dirty="0"/>
            </a:br>
            <a:endParaRPr lang="en-US" noProof="0" dirty="0"/>
          </a:p>
        </p:txBody>
      </p:sp>
      <p:sp>
        <p:nvSpPr>
          <p:cNvPr id="7" name="Text Placeholder 6">
            <a:extLst>
              <a:ext uri="{FF2B5EF4-FFF2-40B4-BE49-F238E27FC236}">
                <a16:creationId xmlns:a16="http://schemas.microsoft.com/office/drawing/2014/main" id="{EA6C1675-7035-5F87-A2A9-4FEE2E918CC5}"/>
              </a:ext>
            </a:extLst>
          </p:cNvPr>
          <p:cNvSpPr>
            <a:spLocks noGrp="1"/>
          </p:cNvSpPr>
          <p:nvPr>
            <p:ph type="body" sz="quarter" idx="11"/>
          </p:nvPr>
        </p:nvSpPr>
        <p:spPr>
          <a:xfrm>
            <a:off x="655200" y="1270800"/>
            <a:ext cx="1800000" cy="900000"/>
          </a:xfrm>
        </p:spPr>
        <p:txBody>
          <a:bodyPr/>
          <a:lstStyle/>
          <a:p>
            <a:r>
              <a:rPr lang="en-US" noProof="0" dirty="0"/>
              <a:t>0</a:t>
            </a:r>
            <a:r>
              <a:rPr lang="cs-CZ" noProof="0" dirty="0"/>
              <a:t>2</a:t>
            </a:r>
            <a:endParaRPr lang="en-US" noProof="0" dirty="0"/>
          </a:p>
        </p:txBody>
      </p:sp>
    </p:spTree>
    <p:extLst>
      <p:ext uri="{BB962C8B-B14F-4D97-AF65-F5344CB8AC3E}">
        <p14:creationId xmlns:p14="http://schemas.microsoft.com/office/powerpoint/2010/main" val="278282239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658134E3-A5B6-51AC-E1FF-3FA80D64F7C9}"/>
              </a:ext>
            </a:extLst>
          </p:cNvPr>
          <p:cNvSpPr>
            <a:spLocks noGrp="1"/>
          </p:cNvSpPr>
          <p:nvPr>
            <p:ph sz="quarter" idx="15"/>
          </p:nvPr>
        </p:nvSpPr>
        <p:spPr>
          <a:xfrm>
            <a:off x="306388" y="1644492"/>
            <a:ext cx="11587163" cy="1283144"/>
          </a:xfrm>
        </p:spPr>
        <p:txBody>
          <a:bodyPr/>
          <a:lstStyle/>
          <a:p>
            <a:pPr algn="just">
              <a:lnSpc>
                <a:spcPct val="107000"/>
              </a:lnSpc>
            </a:pPr>
            <a:r>
              <a:rPr lang="en-US" noProof="0" dirty="0"/>
              <a:t>Drives adoption of new technologies and digital tools.</a:t>
            </a:r>
          </a:p>
          <a:p>
            <a:pPr algn="just">
              <a:lnSpc>
                <a:spcPct val="107000"/>
              </a:lnSpc>
            </a:pPr>
            <a:r>
              <a:rPr lang="en-US" noProof="0" dirty="0"/>
              <a:t>Supports development of internal and client-facing solutions.</a:t>
            </a:r>
          </a:p>
          <a:p>
            <a:pPr algn="just">
              <a:lnSpc>
                <a:spcPct val="107000"/>
              </a:lnSpc>
            </a:pPr>
            <a:r>
              <a:rPr lang="en-US" noProof="0" dirty="0"/>
              <a:t>Collaborates across departments to accelerate digital transformation.</a:t>
            </a:r>
          </a:p>
          <a:p>
            <a:pPr marL="0" indent="0" algn="just">
              <a:lnSpc>
                <a:spcPct val="107000"/>
              </a:lnSpc>
              <a:buNone/>
            </a:pPr>
            <a:endParaRPr lang="en-US" noProof="0" dirty="0"/>
          </a:p>
        </p:txBody>
      </p:sp>
      <p:pic>
        <p:nvPicPr>
          <p:cNvPr id="11" name="Zástupný symbol obrázku 10" descr="Obsah obrázku Lidská tvář, osoba, muž, oblečení&#10;&#10;Popis byl vytvořen automaticky">
            <a:extLst>
              <a:ext uri="{FF2B5EF4-FFF2-40B4-BE49-F238E27FC236}">
                <a16:creationId xmlns:a16="http://schemas.microsoft.com/office/drawing/2014/main" id="{4A882B37-D2CE-4A38-7BFB-8E142746FA1B}"/>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t="20346" b="54843"/>
          <a:stretch/>
        </p:blipFill>
        <p:spPr>
          <a:xfrm>
            <a:off x="0" y="3930364"/>
            <a:ext cx="12193200" cy="2019587"/>
          </a:xfrm>
        </p:spPr>
      </p:pic>
      <p:sp>
        <p:nvSpPr>
          <p:cNvPr id="12" name="Zástupný symbol pro zápatí 11">
            <a:extLst>
              <a:ext uri="{FF2B5EF4-FFF2-40B4-BE49-F238E27FC236}">
                <a16:creationId xmlns:a16="http://schemas.microsoft.com/office/drawing/2014/main" id="{0EA6594D-F9DB-4223-1243-662D4183D492}"/>
              </a:ext>
            </a:extLst>
          </p:cNvPr>
          <p:cNvSpPr>
            <a:spLocks noGrp="1"/>
          </p:cNvSpPr>
          <p:nvPr>
            <p:ph type="ftr" sz="quarter" idx="11"/>
          </p:nvPr>
        </p:nvSpPr>
        <p:spPr/>
        <p:txBody>
          <a:bodyPr/>
          <a:lstStyle/>
          <a:p>
            <a:r>
              <a:rPr lang="en-US" noProof="0" dirty="0"/>
              <a:t>Digitalization in Forvis Mazars</a:t>
            </a:r>
          </a:p>
        </p:txBody>
      </p:sp>
      <p:sp>
        <p:nvSpPr>
          <p:cNvPr id="13" name="Zástupný symbol pro číslo snímku 12">
            <a:extLst>
              <a:ext uri="{FF2B5EF4-FFF2-40B4-BE49-F238E27FC236}">
                <a16:creationId xmlns:a16="http://schemas.microsoft.com/office/drawing/2014/main" id="{CB5AFD44-4AFF-B073-F4F0-9A43FBBFF459}"/>
              </a:ext>
            </a:extLst>
          </p:cNvPr>
          <p:cNvSpPr>
            <a:spLocks noGrp="1"/>
          </p:cNvSpPr>
          <p:nvPr>
            <p:ph type="sldNum" sz="quarter" idx="12"/>
          </p:nvPr>
        </p:nvSpPr>
        <p:spPr/>
        <p:txBody>
          <a:bodyPr/>
          <a:lstStyle/>
          <a:p>
            <a:fld id="{721C06D9-4617-44B0-8711-1EF1C439A609}" type="slidenum">
              <a:rPr lang="en-US" noProof="0" smtClean="0"/>
              <a:pPr/>
              <a:t>12</a:t>
            </a:fld>
            <a:endParaRPr lang="en-US" noProof="0" dirty="0"/>
          </a:p>
        </p:txBody>
      </p:sp>
      <p:sp>
        <p:nvSpPr>
          <p:cNvPr id="4" name="Text Placeholder 7">
            <a:extLst>
              <a:ext uri="{FF2B5EF4-FFF2-40B4-BE49-F238E27FC236}">
                <a16:creationId xmlns:a16="http://schemas.microsoft.com/office/drawing/2014/main" id="{590BD4AB-7109-EE4F-C5EF-622E6F5E6D4E}"/>
              </a:ext>
            </a:extLst>
          </p:cNvPr>
          <p:cNvSpPr>
            <a:spLocks noGrp="1"/>
          </p:cNvSpPr>
          <p:nvPr>
            <p:ph type="body" sz="quarter" idx="14"/>
          </p:nvPr>
        </p:nvSpPr>
        <p:spPr>
          <a:xfrm>
            <a:off x="306388" y="1260475"/>
            <a:ext cx="11580812" cy="334963"/>
          </a:xfrm>
        </p:spPr>
        <p:txBody>
          <a:bodyPr/>
          <a:lstStyle/>
          <a:p>
            <a:r>
              <a:rPr lang="en-US" noProof="0" dirty="0"/>
              <a:t>Local Technology &amp; Innovation team</a:t>
            </a:r>
          </a:p>
        </p:txBody>
      </p:sp>
      <p:sp>
        <p:nvSpPr>
          <p:cNvPr id="5" name="Title 13">
            <a:extLst>
              <a:ext uri="{FF2B5EF4-FFF2-40B4-BE49-F238E27FC236}">
                <a16:creationId xmlns:a16="http://schemas.microsoft.com/office/drawing/2014/main" id="{F527A9EF-84A0-675E-F711-98E1EC128303}"/>
              </a:ext>
            </a:extLst>
          </p:cNvPr>
          <p:cNvSpPr>
            <a:spLocks noGrp="1"/>
          </p:cNvSpPr>
          <p:nvPr>
            <p:ph type="title"/>
          </p:nvPr>
        </p:nvSpPr>
        <p:spPr>
          <a:xfrm>
            <a:off x="306000" y="306000"/>
            <a:ext cx="8254582" cy="360000"/>
          </a:xfrm>
        </p:spPr>
        <p:txBody>
          <a:bodyPr/>
          <a:lstStyle/>
          <a:p>
            <a:r>
              <a:rPr lang="en-US" noProof="0" dirty="0"/>
              <a:t>Digital Tools &amp; Solutions</a:t>
            </a:r>
          </a:p>
        </p:txBody>
      </p:sp>
      <p:sp>
        <p:nvSpPr>
          <p:cNvPr id="6" name="Text Placeholder 14">
            <a:extLst>
              <a:ext uri="{FF2B5EF4-FFF2-40B4-BE49-F238E27FC236}">
                <a16:creationId xmlns:a16="http://schemas.microsoft.com/office/drawing/2014/main" id="{DD337ECA-441E-4E14-C3CC-CD022492819B}"/>
              </a:ext>
            </a:extLst>
          </p:cNvPr>
          <p:cNvSpPr txBox="1">
            <a:spLocks/>
          </p:cNvSpPr>
          <p:nvPr/>
        </p:nvSpPr>
        <p:spPr>
          <a:xfrm>
            <a:off x="306000" y="673200"/>
            <a:ext cx="5648400" cy="360000"/>
          </a:xfrm>
          <a:prstGeom prst="rect">
            <a:avLst/>
          </a:prstGeom>
        </p:spPr>
        <p:txBody>
          <a:bodyPr vert="horz" lIns="0" tIns="0" rIns="0" bIns="0" rtlCol="0" anchor="ctr">
            <a:noAutofit/>
          </a:bodyPr>
          <a:lstStyle>
            <a:lvl1pPr marL="0" indent="0" algn="l" defTabSz="914400" rtl="0" eaLnBrk="1" latinLnBrk="0" hangingPunct="1">
              <a:lnSpc>
                <a:spcPct val="105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357188" indent="-180975" algn="l" defTabSz="914400" rtl="0" eaLnBrk="1" latinLnBrk="0" hangingPunct="1">
              <a:lnSpc>
                <a:spcPct val="105000"/>
              </a:lnSpc>
              <a:spcBef>
                <a:spcPts val="0"/>
              </a:spcBef>
              <a:spcAft>
                <a:spcPts val="600"/>
              </a:spcAft>
              <a:buSzPct val="85000"/>
              <a:buFont typeface="Arial" panose="020B0604020202020204" pitchFamily="34" charset="0"/>
              <a:buChar char="•"/>
              <a:defRPr sz="2400" b="1" kern="1200">
                <a:solidFill>
                  <a:schemeClr val="tx1"/>
                </a:solidFill>
                <a:latin typeface="+mn-lt"/>
                <a:ea typeface="+mn-ea"/>
                <a:cs typeface="+mn-cs"/>
              </a:defRPr>
            </a:lvl2pPr>
            <a:lvl3pPr marL="5381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2400" b="1" kern="1200">
                <a:solidFill>
                  <a:schemeClr val="tx1"/>
                </a:solidFill>
                <a:latin typeface="+mn-lt"/>
                <a:ea typeface="+mn-ea"/>
                <a:cs typeface="+mn-cs"/>
              </a:defRPr>
            </a:lvl3pPr>
            <a:lvl4pPr marL="7159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2400" b="1" kern="1200">
                <a:solidFill>
                  <a:schemeClr val="tx1"/>
                </a:solidFill>
                <a:latin typeface="+mn-lt"/>
                <a:ea typeface="+mn-ea"/>
                <a:cs typeface="+mn-cs"/>
              </a:defRPr>
            </a:lvl4pPr>
            <a:lvl5pPr marL="896938"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24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noProof="0" dirty="0"/>
              <a:t>Innovation &amp; Technology in CZ</a:t>
            </a:r>
          </a:p>
        </p:txBody>
      </p:sp>
    </p:spTree>
    <p:extLst>
      <p:ext uri="{BB962C8B-B14F-4D97-AF65-F5344CB8AC3E}">
        <p14:creationId xmlns:p14="http://schemas.microsoft.com/office/powerpoint/2010/main" val="146623970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2E9428D-CE4E-3B7C-9210-E44544F69B51}"/>
              </a:ext>
            </a:extLst>
          </p:cNvPr>
          <p:cNvSpPr>
            <a:spLocks noGrp="1"/>
          </p:cNvSpPr>
          <p:nvPr>
            <p:ph type="title"/>
          </p:nvPr>
        </p:nvSpPr>
        <p:spPr>
          <a:xfrm>
            <a:off x="305999" y="306000"/>
            <a:ext cx="7159925" cy="360000"/>
          </a:xfrm>
        </p:spPr>
        <p:txBody>
          <a:bodyPr/>
          <a:lstStyle/>
          <a:p>
            <a:r>
              <a:rPr lang="en-US" noProof="0" dirty="0"/>
              <a:t>Digital Tools &amp; Solutions </a:t>
            </a:r>
          </a:p>
        </p:txBody>
      </p:sp>
      <p:sp>
        <p:nvSpPr>
          <p:cNvPr id="9" name="Content Placeholder 8">
            <a:extLst>
              <a:ext uri="{FF2B5EF4-FFF2-40B4-BE49-F238E27FC236}">
                <a16:creationId xmlns:a16="http://schemas.microsoft.com/office/drawing/2014/main" id="{658134E3-A5B6-51AC-E1FF-3FA80D64F7C9}"/>
              </a:ext>
            </a:extLst>
          </p:cNvPr>
          <p:cNvSpPr>
            <a:spLocks noGrp="1"/>
          </p:cNvSpPr>
          <p:nvPr>
            <p:ph sz="quarter" idx="15"/>
          </p:nvPr>
        </p:nvSpPr>
        <p:spPr>
          <a:xfrm>
            <a:off x="306388" y="1664860"/>
            <a:ext cx="11808227" cy="1258497"/>
          </a:xfrm>
        </p:spPr>
        <p:txBody>
          <a:bodyPr/>
          <a:lstStyle/>
          <a:p>
            <a:r>
              <a:rPr lang="en-US" noProof="0" dirty="0"/>
              <a:t>Analysis of internal procedures and identification of inefficiencies.</a:t>
            </a:r>
          </a:p>
          <a:p>
            <a:r>
              <a:rPr lang="en-US" noProof="0" dirty="0"/>
              <a:t>Review of current tools and suggestions for automation.</a:t>
            </a:r>
          </a:p>
          <a:p>
            <a:r>
              <a:rPr lang="en-US" noProof="0" dirty="0"/>
              <a:t>Process benchmarking across industries.</a:t>
            </a:r>
          </a:p>
          <a:p>
            <a:r>
              <a:rPr lang="en-US" noProof="0" dirty="0"/>
              <a:t>Development of KPI frameworks and support in change management.</a:t>
            </a:r>
          </a:p>
        </p:txBody>
      </p:sp>
      <p:pic>
        <p:nvPicPr>
          <p:cNvPr id="5" name="Zástupný symbol obrázku 4">
            <a:extLst>
              <a:ext uri="{FF2B5EF4-FFF2-40B4-BE49-F238E27FC236}">
                <a16:creationId xmlns:a16="http://schemas.microsoft.com/office/drawing/2014/main" id="{5940C440-2D1F-79D6-1539-D2CD9A7180BD}"/>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t="37578" b="37578"/>
          <a:stretch/>
        </p:blipFill>
        <p:spPr>
          <a:xfrm>
            <a:off x="0" y="3930364"/>
            <a:ext cx="12193200" cy="2019587"/>
          </a:xfrm>
        </p:spPr>
      </p:pic>
      <p:sp>
        <p:nvSpPr>
          <p:cNvPr id="10" name="Zástupný symbol pro zápatí 9">
            <a:extLst>
              <a:ext uri="{FF2B5EF4-FFF2-40B4-BE49-F238E27FC236}">
                <a16:creationId xmlns:a16="http://schemas.microsoft.com/office/drawing/2014/main" id="{FA2B54A9-5067-30B0-F3BB-802E88D3E588}"/>
              </a:ext>
            </a:extLst>
          </p:cNvPr>
          <p:cNvSpPr>
            <a:spLocks noGrp="1"/>
          </p:cNvSpPr>
          <p:nvPr>
            <p:ph type="ftr" sz="quarter" idx="11"/>
          </p:nvPr>
        </p:nvSpPr>
        <p:spPr/>
        <p:txBody>
          <a:bodyPr/>
          <a:lstStyle/>
          <a:p>
            <a:r>
              <a:rPr lang="en-US" noProof="0" dirty="0"/>
              <a:t>Digitalization in Forvis Mazars</a:t>
            </a:r>
          </a:p>
        </p:txBody>
      </p:sp>
      <p:sp>
        <p:nvSpPr>
          <p:cNvPr id="11" name="Zástupný symbol pro číslo snímku 10">
            <a:extLst>
              <a:ext uri="{FF2B5EF4-FFF2-40B4-BE49-F238E27FC236}">
                <a16:creationId xmlns:a16="http://schemas.microsoft.com/office/drawing/2014/main" id="{98B8A3A4-01F3-D5B3-53FB-50760EE09EE6}"/>
              </a:ext>
            </a:extLst>
          </p:cNvPr>
          <p:cNvSpPr>
            <a:spLocks noGrp="1"/>
          </p:cNvSpPr>
          <p:nvPr>
            <p:ph type="sldNum" sz="quarter" idx="12"/>
          </p:nvPr>
        </p:nvSpPr>
        <p:spPr/>
        <p:txBody>
          <a:bodyPr/>
          <a:lstStyle/>
          <a:p>
            <a:fld id="{721C06D9-4617-44B0-8711-1EF1C439A609}" type="slidenum">
              <a:rPr lang="en-US" noProof="0" smtClean="0"/>
              <a:pPr/>
              <a:t>13</a:t>
            </a:fld>
            <a:endParaRPr lang="en-US" noProof="0" dirty="0"/>
          </a:p>
        </p:txBody>
      </p:sp>
      <p:sp>
        <p:nvSpPr>
          <p:cNvPr id="2" name="Text Placeholder 1">
            <a:extLst>
              <a:ext uri="{FF2B5EF4-FFF2-40B4-BE49-F238E27FC236}">
                <a16:creationId xmlns:a16="http://schemas.microsoft.com/office/drawing/2014/main" id="{D327CE13-CBC3-1878-D54F-0A2ADE3FEE07}"/>
              </a:ext>
            </a:extLst>
          </p:cNvPr>
          <p:cNvSpPr>
            <a:spLocks noGrp="1" noChangeArrowheads="1"/>
          </p:cNvSpPr>
          <p:nvPr>
            <p:ph type="body" sz="quarter" idx="13"/>
          </p:nvPr>
        </p:nvSpPr>
        <p:spPr bwMode="auto">
          <a:xfrm>
            <a:off x="217865" y="618768"/>
            <a:ext cx="554010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i="0" u="none" strike="noStrike" cap="none" normalizeH="0" baseline="0" noProof="0" dirty="0">
                <a:ln>
                  <a:noFill/>
                </a:ln>
                <a:solidFill>
                  <a:schemeClr val="tx1"/>
                </a:solidFill>
                <a:effectLst/>
                <a:latin typeface="Arial" panose="020B0604020202020204" pitchFamily="34" charset="0"/>
              </a:rPr>
              <a:t>Digitalization &amp; Automation Services</a:t>
            </a:r>
          </a:p>
        </p:txBody>
      </p:sp>
      <p:sp>
        <p:nvSpPr>
          <p:cNvPr id="7" name="Text Placeholder 7">
            <a:extLst>
              <a:ext uri="{FF2B5EF4-FFF2-40B4-BE49-F238E27FC236}">
                <a16:creationId xmlns:a16="http://schemas.microsoft.com/office/drawing/2014/main" id="{590BD4AB-7109-EE4F-C5EF-622E6F5E6D4E}"/>
              </a:ext>
            </a:extLst>
          </p:cNvPr>
          <p:cNvSpPr>
            <a:spLocks noGrp="1"/>
          </p:cNvSpPr>
          <p:nvPr>
            <p:ph type="body" sz="quarter" idx="14"/>
          </p:nvPr>
        </p:nvSpPr>
        <p:spPr>
          <a:xfrm>
            <a:off x="306388" y="1260475"/>
            <a:ext cx="11580812" cy="334963"/>
          </a:xfrm>
        </p:spPr>
        <p:txBody>
          <a:bodyPr/>
          <a:lstStyle/>
          <a:p>
            <a:pPr marL="0" indent="0" algn="just">
              <a:lnSpc>
                <a:spcPct val="107000"/>
              </a:lnSpc>
              <a:buNone/>
            </a:pPr>
            <a:r>
              <a:rPr lang="en-US" sz="1800" noProof="0" dirty="0">
                <a:solidFill>
                  <a:schemeClr val="tx2"/>
                </a:solidFill>
              </a:rPr>
              <a:t>Helping organizations streamline internal processes</a:t>
            </a:r>
          </a:p>
        </p:txBody>
      </p:sp>
    </p:spTree>
    <p:extLst>
      <p:ext uri="{BB962C8B-B14F-4D97-AF65-F5344CB8AC3E}">
        <p14:creationId xmlns:p14="http://schemas.microsoft.com/office/powerpoint/2010/main" val="379149285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EBCBF-8AD7-66EA-6DFA-D008CB1CCF9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4A71465-473D-09B1-1398-D00903A2CF79}"/>
              </a:ext>
            </a:extLst>
          </p:cNvPr>
          <p:cNvSpPr>
            <a:spLocks noGrp="1"/>
          </p:cNvSpPr>
          <p:nvPr>
            <p:ph type="title"/>
          </p:nvPr>
        </p:nvSpPr>
        <p:spPr>
          <a:xfrm>
            <a:off x="305999" y="306000"/>
            <a:ext cx="7159925" cy="360000"/>
          </a:xfrm>
        </p:spPr>
        <p:txBody>
          <a:bodyPr/>
          <a:lstStyle/>
          <a:p>
            <a:r>
              <a:rPr lang="en-US" noProof="0" dirty="0"/>
              <a:t>Digital Tools &amp; Solutions </a:t>
            </a:r>
          </a:p>
        </p:txBody>
      </p:sp>
      <p:sp>
        <p:nvSpPr>
          <p:cNvPr id="9" name="Content Placeholder 8">
            <a:extLst>
              <a:ext uri="{FF2B5EF4-FFF2-40B4-BE49-F238E27FC236}">
                <a16:creationId xmlns:a16="http://schemas.microsoft.com/office/drawing/2014/main" id="{CD0F72BF-050F-3B13-3B23-84C4D64C165D}"/>
              </a:ext>
            </a:extLst>
          </p:cNvPr>
          <p:cNvSpPr>
            <a:spLocks noGrp="1"/>
          </p:cNvSpPr>
          <p:nvPr>
            <p:ph sz="quarter" idx="15"/>
          </p:nvPr>
        </p:nvSpPr>
        <p:spPr>
          <a:xfrm>
            <a:off x="300037" y="1669138"/>
            <a:ext cx="11808227" cy="1258498"/>
          </a:xfrm>
        </p:spPr>
        <p:txBody>
          <a:bodyPr/>
          <a:lstStyle/>
          <a:p>
            <a:r>
              <a:rPr lang="en-US" noProof="0" dirty="0"/>
              <a:t>Implementation of robotic process automation (RPA) reducing administrative costs.</a:t>
            </a:r>
          </a:p>
          <a:p>
            <a:r>
              <a:rPr lang="en-US" noProof="0" dirty="0"/>
              <a:t>Machine learning solutions accelerating audit and document review.</a:t>
            </a:r>
          </a:p>
          <a:p>
            <a:r>
              <a:rPr lang="en-US" noProof="0" dirty="0"/>
              <a:t>Designing digital strategies for innovation and long-term growth.</a:t>
            </a:r>
          </a:p>
          <a:p>
            <a:r>
              <a:rPr lang="en-US" noProof="0" dirty="0"/>
              <a:t>Helping organizations unlock value from their data using analytics and visualization.</a:t>
            </a:r>
          </a:p>
          <a:p>
            <a:endParaRPr lang="en-US" noProof="0" dirty="0"/>
          </a:p>
          <a:p>
            <a:endParaRPr lang="en-US" noProof="0" dirty="0"/>
          </a:p>
        </p:txBody>
      </p:sp>
      <p:pic>
        <p:nvPicPr>
          <p:cNvPr id="5" name="Zástupný symbol obrázku 4">
            <a:extLst>
              <a:ext uri="{FF2B5EF4-FFF2-40B4-BE49-F238E27FC236}">
                <a16:creationId xmlns:a16="http://schemas.microsoft.com/office/drawing/2014/main" id="{FE079F6A-1066-A60B-0550-183D50E5AE5C}"/>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t="37578" b="37578"/>
          <a:stretch/>
        </p:blipFill>
        <p:spPr>
          <a:xfrm>
            <a:off x="0" y="3930364"/>
            <a:ext cx="12193200" cy="2019587"/>
          </a:xfrm>
        </p:spPr>
      </p:pic>
      <p:sp>
        <p:nvSpPr>
          <p:cNvPr id="10" name="Zástupný symbol pro zápatí 9">
            <a:extLst>
              <a:ext uri="{FF2B5EF4-FFF2-40B4-BE49-F238E27FC236}">
                <a16:creationId xmlns:a16="http://schemas.microsoft.com/office/drawing/2014/main" id="{21D08992-975C-52FB-C64E-8EA817D51DE1}"/>
              </a:ext>
            </a:extLst>
          </p:cNvPr>
          <p:cNvSpPr>
            <a:spLocks noGrp="1"/>
          </p:cNvSpPr>
          <p:nvPr>
            <p:ph type="ftr" sz="quarter" idx="11"/>
          </p:nvPr>
        </p:nvSpPr>
        <p:spPr/>
        <p:txBody>
          <a:bodyPr/>
          <a:lstStyle/>
          <a:p>
            <a:r>
              <a:rPr lang="en-US" noProof="0" dirty="0"/>
              <a:t>Digitalization in Forvis Mazars</a:t>
            </a:r>
          </a:p>
        </p:txBody>
      </p:sp>
      <p:sp>
        <p:nvSpPr>
          <p:cNvPr id="11" name="Zástupný symbol pro číslo snímku 10">
            <a:extLst>
              <a:ext uri="{FF2B5EF4-FFF2-40B4-BE49-F238E27FC236}">
                <a16:creationId xmlns:a16="http://schemas.microsoft.com/office/drawing/2014/main" id="{14904FFF-85B9-46C8-6908-09452BFC1FAF}"/>
              </a:ext>
            </a:extLst>
          </p:cNvPr>
          <p:cNvSpPr>
            <a:spLocks noGrp="1"/>
          </p:cNvSpPr>
          <p:nvPr>
            <p:ph type="sldNum" sz="quarter" idx="12"/>
          </p:nvPr>
        </p:nvSpPr>
        <p:spPr/>
        <p:txBody>
          <a:bodyPr/>
          <a:lstStyle/>
          <a:p>
            <a:fld id="{721C06D9-4617-44B0-8711-1EF1C439A609}" type="slidenum">
              <a:rPr lang="en-US" noProof="0" smtClean="0"/>
              <a:pPr/>
              <a:t>14</a:t>
            </a:fld>
            <a:endParaRPr lang="en-US" noProof="0" dirty="0"/>
          </a:p>
        </p:txBody>
      </p:sp>
      <p:sp>
        <p:nvSpPr>
          <p:cNvPr id="3" name="Text Placeholder 1">
            <a:extLst>
              <a:ext uri="{FF2B5EF4-FFF2-40B4-BE49-F238E27FC236}">
                <a16:creationId xmlns:a16="http://schemas.microsoft.com/office/drawing/2014/main" id="{7EDC4436-BB82-E28F-F8DD-BF4B5AD57ED7}"/>
              </a:ext>
            </a:extLst>
          </p:cNvPr>
          <p:cNvSpPr txBox="1">
            <a:spLocks noChangeArrowheads="1"/>
          </p:cNvSpPr>
          <p:nvPr/>
        </p:nvSpPr>
        <p:spPr bwMode="auto">
          <a:xfrm>
            <a:off x="217865" y="618768"/>
            <a:ext cx="49407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lvl1pPr marL="0" indent="0" algn="l" defTabSz="914400" rtl="0" eaLnBrk="1" latinLnBrk="0" hangingPunct="1">
              <a:lnSpc>
                <a:spcPct val="105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357188" indent="-180975" algn="l" defTabSz="914400" rtl="0" eaLnBrk="1" latinLnBrk="0" hangingPunct="1">
              <a:lnSpc>
                <a:spcPct val="105000"/>
              </a:lnSpc>
              <a:spcBef>
                <a:spcPts val="0"/>
              </a:spcBef>
              <a:spcAft>
                <a:spcPts val="600"/>
              </a:spcAft>
              <a:buSzPct val="85000"/>
              <a:buFont typeface="Arial" panose="020B0604020202020204" pitchFamily="34" charset="0"/>
              <a:buChar char="•"/>
              <a:defRPr sz="2400" b="1" kern="1200">
                <a:solidFill>
                  <a:schemeClr val="tx1"/>
                </a:solidFill>
                <a:latin typeface="+mn-lt"/>
                <a:ea typeface="+mn-ea"/>
                <a:cs typeface="+mn-cs"/>
              </a:defRPr>
            </a:lvl2pPr>
            <a:lvl3pPr marL="5381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2400" b="1" kern="1200">
                <a:solidFill>
                  <a:schemeClr val="tx1"/>
                </a:solidFill>
                <a:latin typeface="+mn-lt"/>
                <a:ea typeface="+mn-ea"/>
                <a:cs typeface="+mn-cs"/>
              </a:defRPr>
            </a:lvl3pPr>
            <a:lvl4pPr marL="7159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2400" b="1" kern="1200">
                <a:solidFill>
                  <a:schemeClr val="tx1"/>
                </a:solidFill>
                <a:latin typeface="+mn-lt"/>
                <a:ea typeface="+mn-ea"/>
                <a:cs typeface="+mn-cs"/>
              </a:defRPr>
            </a:lvl4pPr>
            <a:lvl5pPr marL="896938"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24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eaLnBrk="0" fontAlgn="base" hangingPunct="0">
              <a:lnSpc>
                <a:spcPct val="100000"/>
              </a:lnSpc>
              <a:spcBef>
                <a:spcPct val="0"/>
              </a:spcBef>
              <a:spcAft>
                <a:spcPct val="0"/>
              </a:spcAft>
            </a:pPr>
            <a:r>
              <a:rPr lang="en-US" dirty="0">
                <a:latin typeface="Arial" panose="020B0604020202020204" pitchFamily="34" charset="0"/>
              </a:rPr>
              <a:t>Business Process Improvement </a:t>
            </a:r>
          </a:p>
        </p:txBody>
      </p:sp>
      <p:sp>
        <p:nvSpPr>
          <p:cNvPr id="13" name="Text Placeholder 7">
            <a:extLst>
              <a:ext uri="{FF2B5EF4-FFF2-40B4-BE49-F238E27FC236}">
                <a16:creationId xmlns:a16="http://schemas.microsoft.com/office/drawing/2014/main" id="{60AD96C3-C4F8-808D-F8EF-5B1951B5D2F0}"/>
              </a:ext>
            </a:extLst>
          </p:cNvPr>
          <p:cNvSpPr>
            <a:spLocks noGrp="1"/>
          </p:cNvSpPr>
          <p:nvPr>
            <p:ph type="body" sz="quarter" idx="14"/>
          </p:nvPr>
        </p:nvSpPr>
        <p:spPr>
          <a:xfrm>
            <a:off x="306388" y="1260475"/>
            <a:ext cx="11580812" cy="334963"/>
          </a:xfrm>
        </p:spPr>
        <p:txBody>
          <a:bodyPr/>
          <a:lstStyle/>
          <a:p>
            <a:pPr marL="0" indent="0" algn="just">
              <a:lnSpc>
                <a:spcPct val="107000"/>
              </a:lnSpc>
              <a:buNone/>
            </a:pPr>
            <a:r>
              <a:rPr lang="en-US" sz="1800" noProof="0" dirty="0">
                <a:solidFill>
                  <a:schemeClr val="tx2"/>
                </a:solidFill>
              </a:rPr>
              <a:t>Data-driven optimization of company processes</a:t>
            </a:r>
          </a:p>
        </p:txBody>
      </p:sp>
    </p:spTree>
    <p:extLst>
      <p:ext uri="{BB962C8B-B14F-4D97-AF65-F5344CB8AC3E}">
        <p14:creationId xmlns:p14="http://schemas.microsoft.com/office/powerpoint/2010/main" val="40288664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ACB05-6DAF-6223-CAA9-CCD7D9344BA8}"/>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1FD057A4-3E65-5819-C3B6-D743019B3ABF}"/>
              </a:ext>
            </a:extLst>
          </p:cNvPr>
          <p:cNvSpPr>
            <a:spLocks noGrp="1"/>
          </p:cNvSpPr>
          <p:nvPr>
            <p:ph sz="quarter" idx="15"/>
          </p:nvPr>
        </p:nvSpPr>
        <p:spPr>
          <a:xfrm>
            <a:off x="300037" y="1674908"/>
            <a:ext cx="11808227" cy="1268546"/>
          </a:xfrm>
        </p:spPr>
        <p:txBody>
          <a:bodyPr/>
          <a:lstStyle/>
          <a:p>
            <a:r>
              <a:rPr lang="en-US" noProof="0" dirty="0"/>
              <a:t>Secure storage and access to payroll documentation.</a:t>
            </a:r>
          </a:p>
          <a:p>
            <a:r>
              <a:rPr lang="en-US" noProof="0" dirty="0"/>
              <a:t>User-friendly digital forms including Taxpayer Declaration.</a:t>
            </a:r>
          </a:p>
          <a:p>
            <a:r>
              <a:rPr lang="en-US" noProof="0" dirty="0"/>
              <a:t>Multi-device support (PC, tablet, mobile).</a:t>
            </a:r>
          </a:p>
          <a:p>
            <a:r>
              <a:rPr lang="en-US" noProof="0" dirty="0"/>
              <a:t>Roadmap: annual tax statement, new languages, full HR portal capabilities.</a:t>
            </a:r>
          </a:p>
          <a:p>
            <a:endParaRPr lang="en-US" noProof="0" dirty="0"/>
          </a:p>
          <a:p>
            <a:endParaRPr lang="en-US" noProof="0" dirty="0"/>
          </a:p>
        </p:txBody>
      </p:sp>
      <p:pic>
        <p:nvPicPr>
          <p:cNvPr id="5" name="Zástupný symbol obrázku 4">
            <a:extLst>
              <a:ext uri="{FF2B5EF4-FFF2-40B4-BE49-F238E27FC236}">
                <a16:creationId xmlns:a16="http://schemas.microsoft.com/office/drawing/2014/main" id="{5C974BB4-543D-B9B3-2904-CF41DB028543}"/>
              </a:ext>
            </a:extLst>
          </p:cNvPr>
          <p:cNvPicPr>
            <a:picLocks noGrp="1" noChangeAspect="1"/>
          </p:cNvPicPr>
          <p:nvPr>
            <p:ph type="pic" sz="quarter" idx="16"/>
          </p:nvPr>
        </p:nvPicPr>
        <p:blipFill>
          <a:blip r:embed="rId2" cstate="print">
            <a:extLst>
              <a:ext uri="{28A0092B-C50C-407E-A947-70E740481C1C}">
                <a14:useLocalDpi xmlns:a14="http://schemas.microsoft.com/office/drawing/2010/main" val="0"/>
              </a:ext>
            </a:extLst>
          </a:blip>
          <a:srcRect t="38976" b="38976"/>
          <a:stretch/>
        </p:blipFill>
        <p:spPr>
          <a:xfrm>
            <a:off x="0" y="3930364"/>
            <a:ext cx="12193200" cy="2019587"/>
          </a:xfrm>
        </p:spPr>
      </p:pic>
      <p:sp>
        <p:nvSpPr>
          <p:cNvPr id="10" name="Zástupný symbol pro zápatí 9">
            <a:extLst>
              <a:ext uri="{FF2B5EF4-FFF2-40B4-BE49-F238E27FC236}">
                <a16:creationId xmlns:a16="http://schemas.microsoft.com/office/drawing/2014/main" id="{C6FA1B97-F142-A23A-EA87-161C08C513AA}"/>
              </a:ext>
            </a:extLst>
          </p:cNvPr>
          <p:cNvSpPr>
            <a:spLocks noGrp="1"/>
          </p:cNvSpPr>
          <p:nvPr>
            <p:ph type="ftr" sz="quarter" idx="11"/>
          </p:nvPr>
        </p:nvSpPr>
        <p:spPr/>
        <p:txBody>
          <a:bodyPr/>
          <a:lstStyle/>
          <a:p>
            <a:r>
              <a:rPr lang="en-US" noProof="0" dirty="0"/>
              <a:t>Digitalization in Forvis Mazars</a:t>
            </a:r>
          </a:p>
        </p:txBody>
      </p:sp>
      <p:sp>
        <p:nvSpPr>
          <p:cNvPr id="11" name="Zástupný symbol pro číslo snímku 10">
            <a:extLst>
              <a:ext uri="{FF2B5EF4-FFF2-40B4-BE49-F238E27FC236}">
                <a16:creationId xmlns:a16="http://schemas.microsoft.com/office/drawing/2014/main" id="{BB93DD03-8B31-586A-92F6-0B5FB11E0482}"/>
              </a:ext>
            </a:extLst>
          </p:cNvPr>
          <p:cNvSpPr>
            <a:spLocks noGrp="1"/>
          </p:cNvSpPr>
          <p:nvPr>
            <p:ph type="sldNum" sz="quarter" idx="12"/>
          </p:nvPr>
        </p:nvSpPr>
        <p:spPr/>
        <p:txBody>
          <a:bodyPr/>
          <a:lstStyle/>
          <a:p>
            <a:fld id="{721C06D9-4617-44B0-8711-1EF1C439A609}" type="slidenum">
              <a:rPr lang="en-US" noProof="0" smtClean="0"/>
              <a:pPr/>
              <a:t>15</a:t>
            </a:fld>
            <a:endParaRPr lang="en-US" noProof="0" dirty="0"/>
          </a:p>
        </p:txBody>
      </p:sp>
      <p:sp>
        <p:nvSpPr>
          <p:cNvPr id="3" name="Text Placeholder 1">
            <a:extLst>
              <a:ext uri="{FF2B5EF4-FFF2-40B4-BE49-F238E27FC236}">
                <a16:creationId xmlns:a16="http://schemas.microsoft.com/office/drawing/2014/main" id="{3B6D40C2-BC54-4952-33F5-04C5335D5085}"/>
              </a:ext>
            </a:extLst>
          </p:cNvPr>
          <p:cNvSpPr txBox="1">
            <a:spLocks noChangeArrowheads="1"/>
          </p:cNvSpPr>
          <p:nvPr/>
        </p:nvSpPr>
        <p:spPr bwMode="auto">
          <a:xfrm>
            <a:off x="217865" y="618768"/>
            <a:ext cx="448712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lvl1pPr marL="0" indent="0" algn="l" defTabSz="914400" rtl="0" eaLnBrk="1" latinLnBrk="0" hangingPunct="1">
              <a:lnSpc>
                <a:spcPct val="105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357188" indent="-180975" algn="l" defTabSz="914400" rtl="0" eaLnBrk="1" latinLnBrk="0" hangingPunct="1">
              <a:lnSpc>
                <a:spcPct val="105000"/>
              </a:lnSpc>
              <a:spcBef>
                <a:spcPts val="0"/>
              </a:spcBef>
              <a:spcAft>
                <a:spcPts val="600"/>
              </a:spcAft>
              <a:buSzPct val="85000"/>
              <a:buFont typeface="Arial" panose="020B0604020202020204" pitchFamily="34" charset="0"/>
              <a:buChar char="•"/>
              <a:defRPr sz="2400" b="1" kern="1200">
                <a:solidFill>
                  <a:schemeClr val="tx1"/>
                </a:solidFill>
                <a:latin typeface="+mn-lt"/>
                <a:ea typeface="+mn-ea"/>
                <a:cs typeface="+mn-cs"/>
              </a:defRPr>
            </a:lvl2pPr>
            <a:lvl3pPr marL="5381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2400" b="1" kern="1200">
                <a:solidFill>
                  <a:schemeClr val="tx1"/>
                </a:solidFill>
                <a:latin typeface="+mn-lt"/>
                <a:ea typeface="+mn-ea"/>
                <a:cs typeface="+mn-cs"/>
              </a:defRPr>
            </a:lvl3pPr>
            <a:lvl4pPr marL="7159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2400" b="1" kern="1200">
                <a:solidFill>
                  <a:schemeClr val="tx1"/>
                </a:solidFill>
                <a:latin typeface="+mn-lt"/>
                <a:ea typeface="+mn-ea"/>
                <a:cs typeface="+mn-cs"/>
              </a:defRPr>
            </a:lvl4pPr>
            <a:lvl5pPr marL="896938"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24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0" fontAlgn="base" hangingPunct="0">
              <a:lnSpc>
                <a:spcPct val="100000"/>
              </a:lnSpc>
              <a:spcBef>
                <a:spcPct val="0"/>
              </a:spcBef>
              <a:spcAft>
                <a:spcPct val="0"/>
              </a:spcAft>
            </a:pPr>
            <a:r>
              <a:rPr lang="en-US" dirty="0"/>
              <a:t>Madison: Digital HR Solution </a:t>
            </a:r>
          </a:p>
        </p:txBody>
      </p:sp>
      <p:sp>
        <p:nvSpPr>
          <p:cNvPr id="14" name="Text Placeholder 7">
            <a:extLst>
              <a:ext uri="{FF2B5EF4-FFF2-40B4-BE49-F238E27FC236}">
                <a16:creationId xmlns:a16="http://schemas.microsoft.com/office/drawing/2014/main" id="{3F88C415-A7A6-9E32-E464-74341FE971C7}"/>
              </a:ext>
            </a:extLst>
          </p:cNvPr>
          <p:cNvSpPr>
            <a:spLocks noGrp="1"/>
          </p:cNvSpPr>
          <p:nvPr>
            <p:ph type="body" sz="quarter" idx="14"/>
          </p:nvPr>
        </p:nvSpPr>
        <p:spPr>
          <a:xfrm>
            <a:off x="306388" y="1260475"/>
            <a:ext cx="11580812" cy="334963"/>
          </a:xfrm>
        </p:spPr>
        <p:txBody>
          <a:bodyPr/>
          <a:lstStyle/>
          <a:p>
            <a:pPr marL="0" indent="0" algn="just">
              <a:lnSpc>
                <a:spcPct val="107000"/>
              </a:lnSpc>
              <a:buNone/>
            </a:pPr>
            <a:r>
              <a:rPr lang="en-US" sz="1800" noProof="0" dirty="0">
                <a:solidFill>
                  <a:schemeClr val="tx2"/>
                </a:solidFill>
              </a:rPr>
              <a:t>HR portal for employees, managers and payroll teams</a:t>
            </a:r>
          </a:p>
          <a:p>
            <a:pPr marL="0" indent="0" algn="just">
              <a:lnSpc>
                <a:spcPct val="107000"/>
              </a:lnSpc>
              <a:buNone/>
            </a:pPr>
            <a:endParaRPr lang="en-US" sz="1800" noProof="0" dirty="0">
              <a:solidFill>
                <a:schemeClr val="tx2"/>
              </a:solidFill>
            </a:endParaRPr>
          </a:p>
        </p:txBody>
      </p:sp>
      <p:sp>
        <p:nvSpPr>
          <p:cNvPr id="15" name="Title 5">
            <a:extLst>
              <a:ext uri="{FF2B5EF4-FFF2-40B4-BE49-F238E27FC236}">
                <a16:creationId xmlns:a16="http://schemas.microsoft.com/office/drawing/2014/main" id="{A05622B6-A20B-C69E-B5B4-183FFF7807C1}"/>
              </a:ext>
            </a:extLst>
          </p:cNvPr>
          <p:cNvSpPr txBox="1">
            <a:spLocks/>
          </p:cNvSpPr>
          <p:nvPr/>
        </p:nvSpPr>
        <p:spPr>
          <a:xfrm>
            <a:off x="305999" y="306000"/>
            <a:ext cx="7159925" cy="360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400" kern="1200">
                <a:solidFill>
                  <a:schemeClr val="tx1"/>
                </a:solidFill>
                <a:latin typeface="+mj-lt"/>
                <a:ea typeface="+mj-ea"/>
                <a:cs typeface="+mj-cs"/>
              </a:defRPr>
            </a:lvl1pPr>
          </a:lstStyle>
          <a:p>
            <a:r>
              <a:rPr lang="en-US"/>
              <a:t>Digital Tools &amp; Solutions </a:t>
            </a:r>
            <a:endParaRPr lang="en-US" dirty="0"/>
          </a:p>
        </p:txBody>
      </p:sp>
    </p:spTree>
    <p:extLst>
      <p:ext uri="{BB962C8B-B14F-4D97-AF65-F5344CB8AC3E}">
        <p14:creationId xmlns:p14="http://schemas.microsoft.com/office/powerpoint/2010/main" val="132888848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C339F-7FAC-D048-E5B2-D5E01AE46E0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7EF8E43-8202-0B27-49A9-B35FD22C6B29}"/>
              </a:ext>
            </a:extLst>
          </p:cNvPr>
          <p:cNvSpPr>
            <a:spLocks noGrp="1"/>
          </p:cNvSpPr>
          <p:nvPr>
            <p:ph type="title"/>
          </p:nvPr>
        </p:nvSpPr>
        <p:spPr>
          <a:xfrm>
            <a:off x="305999" y="306000"/>
            <a:ext cx="7159925" cy="360000"/>
          </a:xfrm>
        </p:spPr>
        <p:txBody>
          <a:bodyPr/>
          <a:lstStyle/>
          <a:p>
            <a:r>
              <a:rPr lang="en-US" noProof="0" dirty="0"/>
              <a:t>Digital Tools &amp; Solutions </a:t>
            </a:r>
          </a:p>
        </p:txBody>
      </p:sp>
      <p:sp>
        <p:nvSpPr>
          <p:cNvPr id="9" name="Content Placeholder 8">
            <a:extLst>
              <a:ext uri="{FF2B5EF4-FFF2-40B4-BE49-F238E27FC236}">
                <a16:creationId xmlns:a16="http://schemas.microsoft.com/office/drawing/2014/main" id="{1BE1079C-B55E-578A-CA9F-258F67D3230A}"/>
              </a:ext>
            </a:extLst>
          </p:cNvPr>
          <p:cNvSpPr>
            <a:spLocks noGrp="1"/>
          </p:cNvSpPr>
          <p:nvPr>
            <p:ph sz="quarter" idx="15"/>
          </p:nvPr>
        </p:nvSpPr>
        <p:spPr>
          <a:xfrm>
            <a:off x="300037" y="1674908"/>
            <a:ext cx="11808227" cy="1268546"/>
          </a:xfrm>
        </p:spPr>
        <p:txBody>
          <a:bodyPr/>
          <a:lstStyle/>
          <a:p>
            <a:r>
              <a:rPr lang="en-US" noProof="0" dirty="0"/>
              <a:t>Forvis Mazars Consulting is an Authorized Implementation Partner of HELIOS </a:t>
            </a:r>
            <a:r>
              <a:rPr lang="en-US" noProof="0" dirty="0" err="1"/>
              <a:t>iNuvio</a:t>
            </a:r>
            <a:r>
              <a:rPr lang="en-US" noProof="0" dirty="0"/>
              <a:t>.</a:t>
            </a:r>
          </a:p>
          <a:p>
            <a:r>
              <a:rPr lang="en-US" noProof="0" dirty="0"/>
              <a:t>Certified expertise in implementation of Helios </a:t>
            </a:r>
            <a:r>
              <a:rPr lang="en-US" noProof="0" dirty="0" err="1"/>
              <a:t>iNuvio</a:t>
            </a:r>
            <a:r>
              <a:rPr lang="en-US" noProof="0" dirty="0"/>
              <a:t> ERP system.</a:t>
            </a:r>
          </a:p>
          <a:p>
            <a:r>
              <a:rPr lang="en-US" noProof="0" dirty="0"/>
              <a:t>Seamless combination of financial, accounting and IT know-how.</a:t>
            </a:r>
          </a:p>
          <a:p>
            <a:r>
              <a:rPr lang="en-US" noProof="0" dirty="0"/>
              <a:t>Enhanced ability to support clients in digital transformation and ERP projects</a:t>
            </a:r>
            <a:r>
              <a:rPr lang="cs-CZ" noProof="0" dirty="0"/>
              <a:t>.</a:t>
            </a:r>
            <a:endParaRPr lang="en-US" noProof="0" dirty="0"/>
          </a:p>
          <a:p>
            <a:endParaRPr lang="en-US" noProof="0" dirty="0"/>
          </a:p>
          <a:p>
            <a:endParaRPr lang="en-US" noProof="0" dirty="0"/>
          </a:p>
        </p:txBody>
      </p:sp>
      <p:pic>
        <p:nvPicPr>
          <p:cNvPr id="5" name="Zástupný symbol obrázku 4">
            <a:extLst>
              <a:ext uri="{FF2B5EF4-FFF2-40B4-BE49-F238E27FC236}">
                <a16:creationId xmlns:a16="http://schemas.microsoft.com/office/drawing/2014/main" id="{4E5C26A1-1C03-ACD2-D86A-157CC4B2A9A4}"/>
              </a:ext>
            </a:extLst>
          </p:cNvPr>
          <p:cNvPicPr>
            <a:picLocks noGrp="1" noChangeAspect="1"/>
          </p:cNvPicPr>
          <p:nvPr>
            <p:ph type="pic" sz="quarter" idx="16"/>
          </p:nvPr>
        </p:nvPicPr>
        <p:blipFill>
          <a:blip r:embed="rId2" cstate="print">
            <a:extLst>
              <a:ext uri="{28A0092B-C50C-407E-A947-70E740481C1C}">
                <a14:useLocalDpi xmlns:a14="http://schemas.microsoft.com/office/drawing/2010/main" val="0"/>
              </a:ext>
            </a:extLst>
          </a:blip>
          <a:srcRect t="37586" b="37586"/>
          <a:stretch/>
        </p:blipFill>
        <p:spPr>
          <a:xfrm>
            <a:off x="0" y="3930364"/>
            <a:ext cx="12193200" cy="2019587"/>
          </a:xfrm>
        </p:spPr>
      </p:pic>
      <p:sp>
        <p:nvSpPr>
          <p:cNvPr id="10" name="Zástupný symbol pro zápatí 9">
            <a:extLst>
              <a:ext uri="{FF2B5EF4-FFF2-40B4-BE49-F238E27FC236}">
                <a16:creationId xmlns:a16="http://schemas.microsoft.com/office/drawing/2014/main" id="{2CDCA2BC-0FDB-A501-BD8F-E2C426C353AD}"/>
              </a:ext>
            </a:extLst>
          </p:cNvPr>
          <p:cNvSpPr>
            <a:spLocks noGrp="1"/>
          </p:cNvSpPr>
          <p:nvPr>
            <p:ph type="ftr" sz="quarter" idx="11"/>
          </p:nvPr>
        </p:nvSpPr>
        <p:spPr/>
        <p:txBody>
          <a:bodyPr/>
          <a:lstStyle/>
          <a:p>
            <a:r>
              <a:rPr lang="en-US" noProof="0" dirty="0"/>
              <a:t>Digitalization in Forvis Mazars</a:t>
            </a:r>
          </a:p>
        </p:txBody>
      </p:sp>
      <p:sp>
        <p:nvSpPr>
          <p:cNvPr id="11" name="Zástupný symbol pro číslo snímku 10">
            <a:extLst>
              <a:ext uri="{FF2B5EF4-FFF2-40B4-BE49-F238E27FC236}">
                <a16:creationId xmlns:a16="http://schemas.microsoft.com/office/drawing/2014/main" id="{02512643-ED9F-BCB1-2E3D-CE95673C7BB8}"/>
              </a:ext>
            </a:extLst>
          </p:cNvPr>
          <p:cNvSpPr>
            <a:spLocks noGrp="1"/>
          </p:cNvSpPr>
          <p:nvPr>
            <p:ph type="sldNum" sz="quarter" idx="12"/>
          </p:nvPr>
        </p:nvSpPr>
        <p:spPr/>
        <p:txBody>
          <a:bodyPr/>
          <a:lstStyle/>
          <a:p>
            <a:fld id="{721C06D9-4617-44B0-8711-1EF1C439A609}" type="slidenum">
              <a:rPr lang="en-US" noProof="0" smtClean="0"/>
              <a:pPr/>
              <a:t>16</a:t>
            </a:fld>
            <a:endParaRPr lang="en-US" noProof="0" dirty="0"/>
          </a:p>
        </p:txBody>
      </p:sp>
      <p:sp>
        <p:nvSpPr>
          <p:cNvPr id="3" name="Text Placeholder 1">
            <a:extLst>
              <a:ext uri="{FF2B5EF4-FFF2-40B4-BE49-F238E27FC236}">
                <a16:creationId xmlns:a16="http://schemas.microsoft.com/office/drawing/2014/main" id="{461C32FA-F5E2-1B15-0288-429D5B7448A6}"/>
              </a:ext>
            </a:extLst>
          </p:cNvPr>
          <p:cNvSpPr txBox="1">
            <a:spLocks noChangeArrowheads="1"/>
          </p:cNvSpPr>
          <p:nvPr/>
        </p:nvSpPr>
        <p:spPr bwMode="auto">
          <a:xfrm>
            <a:off x="217865" y="618768"/>
            <a:ext cx="392767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lvl1pPr marL="0" indent="0" algn="l" defTabSz="914400" rtl="0" eaLnBrk="1" latinLnBrk="0" hangingPunct="1">
              <a:lnSpc>
                <a:spcPct val="105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357188" indent="-180975" algn="l" defTabSz="914400" rtl="0" eaLnBrk="1" latinLnBrk="0" hangingPunct="1">
              <a:lnSpc>
                <a:spcPct val="105000"/>
              </a:lnSpc>
              <a:spcBef>
                <a:spcPts val="0"/>
              </a:spcBef>
              <a:spcAft>
                <a:spcPts val="600"/>
              </a:spcAft>
              <a:buSzPct val="85000"/>
              <a:buFont typeface="Arial" panose="020B0604020202020204" pitchFamily="34" charset="0"/>
              <a:buChar char="•"/>
              <a:defRPr sz="2400" b="1" kern="1200">
                <a:solidFill>
                  <a:schemeClr val="tx1"/>
                </a:solidFill>
                <a:latin typeface="+mn-lt"/>
                <a:ea typeface="+mn-ea"/>
                <a:cs typeface="+mn-cs"/>
              </a:defRPr>
            </a:lvl2pPr>
            <a:lvl3pPr marL="5381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2400" b="1" kern="1200">
                <a:solidFill>
                  <a:schemeClr val="tx1"/>
                </a:solidFill>
                <a:latin typeface="+mn-lt"/>
                <a:ea typeface="+mn-ea"/>
                <a:cs typeface="+mn-cs"/>
              </a:defRPr>
            </a:lvl3pPr>
            <a:lvl4pPr marL="7159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2400" b="1" kern="1200">
                <a:solidFill>
                  <a:schemeClr val="tx1"/>
                </a:solidFill>
                <a:latin typeface="+mn-lt"/>
                <a:ea typeface="+mn-ea"/>
                <a:cs typeface="+mn-cs"/>
              </a:defRPr>
            </a:lvl4pPr>
            <a:lvl5pPr marL="896938"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24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eaLnBrk="0" fontAlgn="base" hangingPunct="0">
              <a:lnSpc>
                <a:spcPct val="100000"/>
              </a:lnSpc>
              <a:spcBef>
                <a:spcPct val="0"/>
              </a:spcBef>
              <a:spcAft>
                <a:spcPct val="0"/>
              </a:spcAft>
            </a:pPr>
            <a:r>
              <a:rPr lang="en-US" dirty="0">
                <a:latin typeface="Arial" panose="020B0604020202020204" pitchFamily="34" charset="0"/>
              </a:rPr>
              <a:t>Helios </a:t>
            </a:r>
            <a:r>
              <a:rPr lang="en-US" dirty="0" err="1">
                <a:latin typeface="Arial" panose="020B0604020202020204" pitchFamily="34" charset="0"/>
              </a:rPr>
              <a:t>iNuvio</a:t>
            </a:r>
            <a:r>
              <a:rPr lang="en-US" dirty="0">
                <a:latin typeface="Arial" panose="020B0604020202020204" pitchFamily="34" charset="0"/>
              </a:rPr>
              <a:t> Partnership</a:t>
            </a:r>
          </a:p>
        </p:txBody>
      </p:sp>
      <p:sp>
        <p:nvSpPr>
          <p:cNvPr id="14" name="Text Placeholder 7">
            <a:extLst>
              <a:ext uri="{FF2B5EF4-FFF2-40B4-BE49-F238E27FC236}">
                <a16:creationId xmlns:a16="http://schemas.microsoft.com/office/drawing/2014/main" id="{5EB3392B-AC76-DC23-EDA3-E5B1D80FFA61}"/>
              </a:ext>
            </a:extLst>
          </p:cNvPr>
          <p:cNvSpPr>
            <a:spLocks noGrp="1"/>
          </p:cNvSpPr>
          <p:nvPr>
            <p:ph type="body" sz="quarter" idx="14"/>
          </p:nvPr>
        </p:nvSpPr>
        <p:spPr>
          <a:xfrm>
            <a:off x="306388" y="1260475"/>
            <a:ext cx="11580812" cy="334963"/>
          </a:xfrm>
        </p:spPr>
        <p:txBody>
          <a:bodyPr/>
          <a:lstStyle/>
          <a:p>
            <a:pPr marL="0" indent="0" algn="just">
              <a:lnSpc>
                <a:spcPct val="107000"/>
              </a:lnSpc>
              <a:buNone/>
            </a:pPr>
            <a:r>
              <a:rPr lang="en-US" sz="1800" noProof="0" dirty="0">
                <a:solidFill>
                  <a:schemeClr val="tx2"/>
                </a:solidFill>
              </a:rPr>
              <a:t>Authorized Implementation Partner</a:t>
            </a:r>
          </a:p>
          <a:p>
            <a:pPr marL="0" indent="0" algn="just">
              <a:lnSpc>
                <a:spcPct val="107000"/>
              </a:lnSpc>
              <a:buNone/>
            </a:pPr>
            <a:endParaRPr lang="en-US" sz="1800" noProof="0" dirty="0">
              <a:solidFill>
                <a:schemeClr val="tx2"/>
              </a:solidFill>
            </a:endParaRPr>
          </a:p>
        </p:txBody>
      </p:sp>
    </p:spTree>
    <p:extLst>
      <p:ext uri="{BB962C8B-B14F-4D97-AF65-F5344CB8AC3E}">
        <p14:creationId xmlns:p14="http://schemas.microsoft.com/office/powerpoint/2010/main" val="365088584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2991F-1E64-7240-DE6D-35C042B2723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82391DE-62B1-A753-E122-FE15BDA3CC39}"/>
              </a:ext>
            </a:extLst>
          </p:cNvPr>
          <p:cNvSpPr>
            <a:spLocks noGrp="1"/>
          </p:cNvSpPr>
          <p:nvPr>
            <p:ph type="title"/>
          </p:nvPr>
        </p:nvSpPr>
        <p:spPr/>
        <p:txBody>
          <a:bodyPr/>
          <a:lstStyle/>
          <a:p>
            <a:r>
              <a:rPr lang="en-US" noProof="0" dirty="0"/>
              <a:t>Digital Tools &amp; Solutions </a:t>
            </a:r>
          </a:p>
        </p:txBody>
      </p:sp>
      <p:sp>
        <p:nvSpPr>
          <p:cNvPr id="10" name="Zástupný symbol pro zápatí 9">
            <a:extLst>
              <a:ext uri="{FF2B5EF4-FFF2-40B4-BE49-F238E27FC236}">
                <a16:creationId xmlns:a16="http://schemas.microsoft.com/office/drawing/2014/main" id="{E7846F1C-325C-B4E6-3E09-BD9331457C54}"/>
              </a:ext>
            </a:extLst>
          </p:cNvPr>
          <p:cNvSpPr>
            <a:spLocks noGrp="1"/>
          </p:cNvSpPr>
          <p:nvPr>
            <p:ph type="ftr" sz="quarter" idx="11"/>
          </p:nvPr>
        </p:nvSpPr>
        <p:spPr/>
        <p:txBody>
          <a:bodyPr/>
          <a:lstStyle/>
          <a:p>
            <a:r>
              <a:rPr lang="en-US" noProof="0" dirty="0"/>
              <a:t>Digitalization in Forvis Mazars</a:t>
            </a:r>
          </a:p>
        </p:txBody>
      </p:sp>
      <p:sp>
        <p:nvSpPr>
          <p:cNvPr id="11" name="Zástupný symbol pro číslo snímku 10">
            <a:extLst>
              <a:ext uri="{FF2B5EF4-FFF2-40B4-BE49-F238E27FC236}">
                <a16:creationId xmlns:a16="http://schemas.microsoft.com/office/drawing/2014/main" id="{F8E8E0C9-C3B4-AB9E-CFB9-01A6AAD05301}"/>
              </a:ext>
            </a:extLst>
          </p:cNvPr>
          <p:cNvSpPr>
            <a:spLocks noGrp="1"/>
          </p:cNvSpPr>
          <p:nvPr>
            <p:ph type="sldNum" sz="quarter" idx="12"/>
          </p:nvPr>
        </p:nvSpPr>
        <p:spPr/>
        <p:txBody>
          <a:bodyPr/>
          <a:lstStyle/>
          <a:p>
            <a:fld id="{721C06D9-4617-44B0-8711-1EF1C439A609}" type="slidenum">
              <a:rPr lang="en-US" noProof="0" smtClean="0"/>
              <a:pPr/>
              <a:t>17</a:t>
            </a:fld>
            <a:endParaRPr lang="en-US" noProof="0" dirty="0"/>
          </a:p>
        </p:txBody>
      </p:sp>
      <p:sp>
        <p:nvSpPr>
          <p:cNvPr id="8" name="Text Placeholder 7">
            <a:extLst>
              <a:ext uri="{FF2B5EF4-FFF2-40B4-BE49-F238E27FC236}">
                <a16:creationId xmlns:a16="http://schemas.microsoft.com/office/drawing/2014/main" id="{724D112A-3D16-7731-D2D8-7B6B227A3A5B}"/>
              </a:ext>
            </a:extLst>
          </p:cNvPr>
          <p:cNvSpPr>
            <a:spLocks noGrp="1"/>
          </p:cNvSpPr>
          <p:nvPr>
            <p:ph type="body" sz="quarter" idx="14"/>
          </p:nvPr>
        </p:nvSpPr>
        <p:spPr/>
        <p:txBody>
          <a:bodyPr/>
          <a:lstStyle/>
          <a:p>
            <a:pPr marL="0" indent="0" algn="just">
              <a:lnSpc>
                <a:spcPct val="107000"/>
              </a:lnSpc>
              <a:buNone/>
            </a:pPr>
            <a:r>
              <a:rPr lang="en-US" sz="1800" noProof="0" dirty="0">
                <a:solidFill>
                  <a:schemeClr val="tx2"/>
                </a:solidFill>
              </a:rPr>
              <a:t>AVA Applications – flexible business apps tailored to client needs</a:t>
            </a:r>
          </a:p>
        </p:txBody>
      </p:sp>
      <p:sp>
        <p:nvSpPr>
          <p:cNvPr id="9" name="Content Placeholder 8">
            <a:extLst>
              <a:ext uri="{FF2B5EF4-FFF2-40B4-BE49-F238E27FC236}">
                <a16:creationId xmlns:a16="http://schemas.microsoft.com/office/drawing/2014/main" id="{2D572274-F2B8-445C-14D5-B2F2C358D266}"/>
              </a:ext>
            </a:extLst>
          </p:cNvPr>
          <p:cNvSpPr>
            <a:spLocks noGrp="1"/>
          </p:cNvSpPr>
          <p:nvPr>
            <p:ph sz="quarter" idx="18"/>
          </p:nvPr>
        </p:nvSpPr>
        <p:spPr>
          <a:xfrm>
            <a:off x="305998" y="1691999"/>
            <a:ext cx="7200000" cy="4598630"/>
          </a:xfrm>
        </p:spPr>
        <p:txBody>
          <a:bodyPr/>
          <a:lstStyle/>
          <a:p>
            <a:pPr marL="0" indent="0">
              <a:buNone/>
            </a:pPr>
            <a:r>
              <a:rPr lang="en-US" b="1" noProof="0" dirty="0" err="1"/>
              <a:t>AVAplace</a:t>
            </a:r>
            <a:r>
              <a:rPr lang="en-US" b="1" noProof="0" dirty="0"/>
              <a:t> is a cloud-based business application platform </a:t>
            </a:r>
            <a:r>
              <a:rPr lang="en-US" noProof="0" dirty="0"/>
              <a:t>offering a curated portfolio of enterprise applications for HR, finance, logistics, productivity, compliance and other business areas.</a:t>
            </a:r>
          </a:p>
          <a:p>
            <a:pPr marL="0" indent="0">
              <a:buNone/>
            </a:pPr>
            <a:r>
              <a:rPr lang="en-US" noProof="0" dirty="0"/>
              <a:t>Applications can </a:t>
            </a:r>
            <a:r>
              <a:rPr lang="en-US" b="1" noProof="0" dirty="0"/>
              <a:t>extend Helios ERP, but can also be used independently</a:t>
            </a:r>
            <a:r>
              <a:rPr lang="en-US" noProof="0" dirty="0"/>
              <a:t>, depending on client needs and system landscape. </a:t>
            </a:r>
            <a:endParaRPr lang="en-US" sz="800" noProof="0" dirty="0"/>
          </a:p>
          <a:p>
            <a:pPr marL="0" indent="0">
              <a:spcBef>
                <a:spcPts val="1200"/>
              </a:spcBef>
              <a:buNone/>
            </a:pPr>
            <a:r>
              <a:rPr lang="en-US" b="1" noProof="0" dirty="0"/>
              <a:t>As an AVA partner, Forvis Mazars helps clients:</a:t>
            </a:r>
            <a:endParaRPr lang="cs-CZ" b="1" dirty="0"/>
          </a:p>
          <a:p>
            <a:pPr>
              <a:spcBef>
                <a:spcPts val="1200"/>
              </a:spcBef>
            </a:pPr>
            <a:r>
              <a:rPr lang="en-US" b="1" noProof="0" dirty="0"/>
              <a:t>Identify suitable applications </a:t>
            </a:r>
            <a:r>
              <a:rPr lang="en-US" noProof="0" dirty="0"/>
              <a:t>based on their role, profession and business processes.</a:t>
            </a:r>
            <a:endParaRPr lang="cs-CZ" dirty="0"/>
          </a:p>
          <a:p>
            <a:pPr>
              <a:spcBef>
                <a:spcPts val="1200"/>
              </a:spcBef>
            </a:pPr>
            <a:r>
              <a:rPr lang="en-US" b="1" noProof="0" dirty="0"/>
              <a:t>Select solutions that work with or without Helios ERP, </a:t>
            </a:r>
            <a:r>
              <a:rPr lang="en-US" noProof="0" dirty="0"/>
              <a:t>depending on the client’s environment.</a:t>
            </a:r>
            <a:endParaRPr lang="cs-CZ" dirty="0"/>
          </a:p>
          <a:p>
            <a:pPr>
              <a:spcBef>
                <a:spcPts val="1200"/>
              </a:spcBef>
            </a:pPr>
            <a:r>
              <a:rPr lang="en-US" b="1" noProof="0" dirty="0"/>
              <a:t>Combine ERP systems with specialized business apps </a:t>
            </a:r>
            <a:r>
              <a:rPr lang="en-US" noProof="0" dirty="0"/>
              <a:t>without custom development.</a:t>
            </a:r>
            <a:endParaRPr lang="cs-CZ" dirty="0"/>
          </a:p>
          <a:p>
            <a:pPr>
              <a:spcBef>
                <a:spcPts val="1200"/>
              </a:spcBef>
            </a:pPr>
            <a:r>
              <a:rPr lang="en-US" b="1" noProof="0" dirty="0"/>
              <a:t>Adopt applications that best fit their profession </a:t>
            </a:r>
            <a:r>
              <a:rPr lang="en-US" noProof="0" dirty="0"/>
              <a:t>(e.g. finance, HR, logistics, management), not a single technology stack.</a:t>
            </a:r>
          </a:p>
          <a:p>
            <a:pPr marL="0" indent="0">
              <a:spcBef>
                <a:spcPts val="1200"/>
              </a:spcBef>
              <a:buNone/>
            </a:pPr>
            <a:r>
              <a:rPr lang="en-US" noProof="0" dirty="0"/>
              <a:t>Applications are available via </a:t>
            </a:r>
            <a:r>
              <a:rPr lang="en-US" noProof="0" dirty="0" err="1"/>
              <a:t>AVAstore</a:t>
            </a:r>
            <a:r>
              <a:rPr lang="en-US" noProof="0" dirty="0"/>
              <a:t> and are designed to be </a:t>
            </a:r>
            <a:r>
              <a:rPr lang="en-US" b="1" noProof="0" dirty="0"/>
              <a:t>secure, cloud-based and easy to adopt</a:t>
            </a:r>
            <a:r>
              <a:rPr lang="en-US" noProof="0" dirty="0"/>
              <a:t>, whether integrated with Helios or used as standalone tools. </a:t>
            </a:r>
          </a:p>
        </p:txBody>
      </p:sp>
      <p:sp>
        <p:nvSpPr>
          <p:cNvPr id="7" name="Rectangle 1">
            <a:extLst>
              <a:ext uri="{FF2B5EF4-FFF2-40B4-BE49-F238E27FC236}">
                <a16:creationId xmlns:a16="http://schemas.microsoft.com/office/drawing/2014/main" id="{7F678CFA-0131-023A-078A-D8B28341A01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noProof="0" dirty="0">
                <a:ln>
                  <a:noFill/>
                </a:ln>
                <a:solidFill>
                  <a:schemeClr val="tx1"/>
                </a:solidFill>
                <a:effectLst/>
                <a:latin typeface="Arial" panose="020B0604020202020204" pitchFamily="34" charset="0"/>
              </a:rPr>
              <a:t>HR portal for employees, managers and payroll teams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noProof="0" dirty="0">
              <a:ln>
                <a:noFill/>
              </a:ln>
              <a:solidFill>
                <a:schemeClr val="tx1"/>
              </a:solidFill>
              <a:effectLst/>
              <a:latin typeface="Arial" panose="020B0604020202020204" pitchFamily="34" charset="0"/>
            </a:endParaRPr>
          </a:p>
        </p:txBody>
      </p:sp>
      <p:pic>
        <p:nvPicPr>
          <p:cNvPr id="17" name="Picture 13">
            <a:extLst>
              <a:ext uri="{FF2B5EF4-FFF2-40B4-BE49-F238E27FC236}">
                <a16:creationId xmlns:a16="http://schemas.microsoft.com/office/drawing/2014/main" id="{8BE31912-2B22-BA5F-6CF4-278A3F7C839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rot="16200000">
            <a:off x="7778182" y="2010522"/>
            <a:ext cx="4256875" cy="2836955"/>
          </a:xfrm>
          <a:prstGeom prst="rect">
            <a:avLst/>
          </a:prstGeom>
        </p:spPr>
      </p:pic>
      <p:sp>
        <p:nvSpPr>
          <p:cNvPr id="3" name="Text Placeholder 1">
            <a:extLst>
              <a:ext uri="{FF2B5EF4-FFF2-40B4-BE49-F238E27FC236}">
                <a16:creationId xmlns:a16="http://schemas.microsoft.com/office/drawing/2014/main" id="{230F37A4-0827-3FA9-2076-485EFB8C3770}"/>
              </a:ext>
            </a:extLst>
          </p:cNvPr>
          <p:cNvSpPr txBox="1">
            <a:spLocks noChangeArrowheads="1"/>
          </p:cNvSpPr>
          <p:nvPr/>
        </p:nvSpPr>
        <p:spPr bwMode="auto">
          <a:xfrm>
            <a:off x="217865" y="618768"/>
            <a:ext cx="337227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lvl1pPr marL="0" indent="0" algn="l" defTabSz="914400" rtl="0" eaLnBrk="1" latinLnBrk="0" hangingPunct="1">
              <a:lnSpc>
                <a:spcPct val="105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357188" indent="-180975" algn="l" defTabSz="914400" rtl="0" eaLnBrk="1" latinLnBrk="0" hangingPunct="1">
              <a:lnSpc>
                <a:spcPct val="105000"/>
              </a:lnSpc>
              <a:spcBef>
                <a:spcPts val="0"/>
              </a:spcBef>
              <a:spcAft>
                <a:spcPts val="600"/>
              </a:spcAft>
              <a:buSzPct val="85000"/>
              <a:buFont typeface="Arial" panose="020B0604020202020204" pitchFamily="34" charset="0"/>
              <a:buChar char="•"/>
              <a:defRPr sz="2400" b="1" kern="1200">
                <a:solidFill>
                  <a:schemeClr val="tx1"/>
                </a:solidFill>
                <a:latin typeface="+mn-lt"/>
                <a:ea typeface="+mn-ea"/>
                <a:cs typeface="+mn-cs"/>
              </a:defRPr>
            </a:lvl2pPr>
            <a:lvl3pPr marL="5381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2400" b="1" kern="1200">
                <a:solidFill>
                  <a:schemeClr val="tx1"/>
                </a:solidFill>
                <a:latin typeface="+mn-lt"/>
                <a:ea typeface="+mn-ea"/>
                <a:cs typeface="+mn-cs"/>
              </a:defRPr>
            </a:lvl3pPr>
            <a:lvl4pPr marL="7159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2400" b="1" kern="1200">
                <a:solidFill>
                  <a:schemeClr val="tx1"/>
                </a:solidFill>
                <a:latin typeface="+mn-lt"/>
                <a:ea typeface="+mn-ea"/>
                <a:cs typeface="+mn-cs"/>
              </a:defRPr>
            </a:lvl4pPr>
            <a:lvl5pPr marL="896938"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24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eaLnBrk="0" fontAlgn="base" hangingPunct="0">
              <a:lnSpc>
                <a:spcPct val="100000"/>
              </a:lnSpc>
              <a:spcBef>
                <a:spcPct val="0"/>
              </a:spcBef>
              <a:spcAft>
                <a:spcPct val="0"/>
              </a:spcAft>
            </a:pPr>
            <a:r>
              <a:rPr lang="en-US" dirty="0" err="1">
                <a:latin typeface="Arial" panose="020B0604020202020204" pitchFamily="34" charset="0"/>
              </a:rPr>
              <a:t>AVAplace</a:t>
            </a:r>
            <a:r>
              <a:rPr lang="en-US" dirty="0">
                <a:latin typeface="Arial" panose="020B0604020202020204" pitchFamily="34" charset="0"/>
              </a:rPr>
              <a:t> Partnership</a:t>
            </a:r>
          </a:p>
        </p:txBody>
      </p:sp>
    </p:spTree>
    <p:extLst>
      <p:ext uri="{BB962C8B-B14F-4D97-AF65-F5344CB8AC3E}">
        <p14:creationId xmlns:p14="http://schemas.microsoft.com/office/powerpoint/2010/main" val="209239571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pour une image  9" descr="Une image contenant Symétrie, bleu, bâtiment, Éclairage naturel&#10;&#10;Description générée automatiquement">
            <a:extLst>
              <a:ext uri="{FF2B5EF4-FFF2-40B4-BE49-F238E27FC236}">
                <a16:creationId xmlns:a16="http://schemas.microsoft.com/office/drawing/2014/main" id="{A259E3C3-0FE0-252B-5115-43574FCF0D80}"/>
              </a:ext>
            </a:extLst>
          </p:cNvPr>
          <p:cNvPicPr>
            <a:picLocks noGrp="1" noChangeAspect="1"/>
          </p:cNvPicPr>
          <p:nvPr>
            <p:ph type="pic" sz="quarter" idx="21"/>
          </p:nvPr>
        </p:nvPicPr>
        <p:blipFill>
          <a:blip r:embed="rId2"/>
          <a:srcRect l="17531" r="17531"/>
          <a:stretch/>
        </p:blipFill>
        <p:spPr>
          <a:xfrm>
            <a:off x="5511800" y="0"/>
            <a:ext cx="6680200" cy="6858000"/>
          </a:xfrm>
        </p:spPr>
      </p:pic>
      <p:sp>
        <p:nvSpPr>
          <p:cNvPr id="5" name="Title 4">
            <a:extLst>
              <a:ext uri="{FF2B5EF4-FFF2-40B4-BE49-F238E27FC236}">
                <a16:creationId xmlns:a16="http://schemas.microsoft.com/office/drawing/2014/main" id="{EACDE506-665E-BB42-931C-DC1F5955C9AF}"/>
              </a:ext>
            </a:extLst>
          </p:cNvPr>
          <p:cNvSpPr>
            <a:spLocks noGrp="1"/>
          </p:cNvSpPr>
          <p:nvPr>
            <p:ph type="title"/>
          </p:nvPr>
        </p:nvSpPr>
        <p:spPr>
          <a:xfrm>
            <a:off x="655200" y="2314800"/>
            <a:ext cx="5735552" cy="360000"/>
          </a:xfrm>
        </p:spPr>
        <p:txBody>
          <a:bodyPr/>
          <a:lstStyle/>
          <a:p>
            <a:r>
              <a:rPr lang="en-US" noProof="0" dirty="0"/>
              <a:t>Our team</a:t>
            </a:r>
          </a:p>
        </p:txBody>
      </p:sp>
      <p:sp>
        <p:nvSpPr>
          <p:cNvPr id="7" name="Text Placeholder 6">
            <a:extLst>
              <a:ext uri="{FF2B5EF4-FFF2-40B4-BE49-F238E27FC236}">
                <a16:creationId xmlns:a16="http://schemas.microsoft.com/office/drawing/2014/main" id="{EA6C1675-7035-5F87-A2A9-4FEE2E918CC5}"/>
              </a:ext>
            </a:extLst>
          </p:cNvPr>
          <p:cNvSpPr>
            <a:spLocks noGrp="1"/>
          </p:cNvSpPr>
          <p:nvPr>
            <p:ph type="body" sz="quarter" idx="11"/>
          </p:nvPr>
        </p:nvSpPr>
        <p:spPr>
          <a:xfrm>
            <a:off x="655200" y="1270800"/>
            <a:ext cx="1800000" cy="900000"/>
          </a:xfrm>
        </p:spPr>
        <p:txBody>
          <a:bodyPr/>
          <a:lstStyle/>
          <a:p>
            <a:r>
              <a:rPr lang="en-US" noProof="0" dirty="0"/>
              <a:t>0</a:t>
            </a:r>
            <a:r>
              <a:rPr lang="cs-CZ" noProof="0" dirty="0"/>
              <a:t>3</a:t>
            </a:r>
            <a:endParaRPr lang="en-US" noProof="0" dirty="0"/>
          </a:p>
        </p:txBody>
      </p:sp>
    </p:spTree>
    <p:extLst>
      <p:ext uri="{BB962C8B-B14F-4D97-AF65-F5344CB8AC3E}">
        <p14:creationId xmlns:p14="http://schemas.microsoft.com/office/powerpoint/2010/main" val="259782820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A4B49A35-21F5-4CDD-9657-104EA12EC0E5}"/>
              </a:ext>
            </a:extLst>
          </p:cNvPr>
          <p:cNvSpPr>
            <a:spLocks noGrp="1"/>
          </p:cNvSpPr>
          <p:nvPr>
            <p:ph type="title"/>
          </p:nvPr>
        </p:nvSpPr>
        <p:spPr/>
        <p:txBody>
          <a:bodyPr/>
          <a:lstStyle/>
          <a:p>
            <a:r>
              <a:rPr lang="en-US" noProof="0" dirty="0"/>
              <a:t>Our team</a:t>
            </a:r>
          </a:p>
        </p:txBody>
      </p:sp>
      <p:sp>
        <p:nvSpPr>
          <p:cNvPr id="7" name="Zástupný text 6">
            <a:extLst>
              <a:ext uri="{FF2B5EF4-FFF2-40B4-BE49-F238E27FC236}">
                <a16:creationId xmlns:a16="http://schemas.microsoft.com/office/drawing/2014/main" id="{792DCE49-B832-0FE6-DBC2-835BE770958A}"/>
              </a:ext>
            </a:extLst>
          </p:cNvPr>
          <p:cNvSpPr>
            <a:spLocks noGrp="1"/>
          </p:cNvSpPr>
          <p:nvPr>
            <p:ph type="body" sz="quarter" idx="13"/>
          </p:nvPr>
        </p:nvSpPr>
        <p:spPr/>
        <p:txBody>
          <a:bodyPr/>
          <a:lstStyle/>
          <a:p>
            <a:r>
              <a:rPr lang="en-US" noProof="0" dirty="0"/>
              <a:t>Partners for digitalization</a:t>
            </a:r>
          </a:p>
        </p:txBody>
      </p:sp>
      <p:sp>
        <p:nvSpPr>
          <p:cNvPr id="9" name="Zástupný text 8">
            <a:extLst>
              <a:ext uri="{FF2B5EF4-FFF2-40B4-BE49-F238E27FC236}">
                <a16:creationId xmlns:a16="http://schemas.microsoft.com/office/drawing/2014/main" id="{E5D5D6F1-5781-EA57-1D75-96B605E3A679}"/>
              </a:ext>
            </a:extLst>
          </p:cNvPr>
          <p:cNvSpPr>
            <a:spLocks noGrp="1"/>
          </p:cNvSpPr>
          <p:nvPr>
            <p:ph type="body" sz="quarter" idx="25"/>
          </p:nvPr>
        </p:nvSpPr>
        <p:spPr/>
        <p:txBody>
          <a:bodyPr/>
          <a:lstStyle/>
          <a:p>
            <a:r>
              <a:rPr lang="en-US" noProof="0" dirty="0"/>
              <a:t>Monika Drábová</a:t>
            </a:r>
          </a:p>
        </p:txBody>
      </p:sp>
      <p:sp>
        <p:nvSpPr>
          <p:cNvPr id="10" name="Zástupný text 9">
            <a:extLst>
              <a:ext uri="{FF2B5EF4-FFF2-40B4-BE49-F238E27FC236}">
                <a16:creationId xmlns:a16="http://schemas.microsoft.com/office/drawing/2014/main" id="{E7098598-0221-3CE3-2FEE-9D9602936E39}"/>
              </a:ext>
            </a:extLst>
          </p:cNvPr>
          <p:cNvSpPr>
            <a:spLocks noGrp="1"/>
          </p:cNvSpPr>
          <p:nvPr>
            <p:ph type="body" sz="quarter" idx="26"/>
          </p:nvPr>
        </p:nvSpPr>
        <p:spPr>
          <a:xfrm>
            <a:off x="1352549" y="1530000"/>
            <a:ext cx="4601850" cy="270000"/>
          </a:xfrm>
        </p:spPr>
        <p:txBody>
          <a:bodyPr/>
          <a:lstStyle/>
          <a:p>
            <a:pPr>
              <a:spcAft>
                <a:spcPts val="100"/>
              </a:spcAft>
            </a:pPr>
            <a:r>
              <a:rPr lang="en-US" noProof="0" dirty="0"/>
              <a:t>Partner, Technology &amp; Digital Consulting</a:t>
            </a:r>
          </a:p>
        </p:txBody>
      </p:sp>
      <p:sp>
        <p:nvSpPr>
          <p:cNvPr id="12" name="Zástupný text 11">
            <a:extLst>
              <a:ext uri="{FF2B5EF4-FFF2-40B4-BE49-F238E27FC236}">
                <a16:creationId xmlns:a16="http://schemas.microsoft.com/office/drawing/2014/main" id="{D433C6B4-B5E8-265E-40D7-CF6456C996E4}"/>
              </a:ext>
            </a:extLst>
          </p:cNvPr>
          <p:cNvSpPr>
            <a:spLocks noGrp="1"/>
          </p:cNvSpPr>
          <p:nvPr>
            <p:ph type="body" sz="quarter" idx="28"/>
          </p:nvPr>
        </p:nvSpPr>
        <p:spPr/>
        <p:txBody>
          <a:bodyPr/>
          <a:lstStyle/>
          <a:p>
            <a:r>
              <a:rPr lang="en-US" noProof="0" dirty="0"/>
              <a:t>monika.drabova@forvismazars.com</a:t>
            </a:r>
          </a:p>
        </p:txBody>
      </p:sp>
      <p:sp>
        <p:nvSpPr>
          <p:cNvPr id="11" name="Zástupný text 10">
            <a:extLst>
              <a:ext uri="{FF2B5EF4-FFF2-40B4-BE49-F238E27FC236}">
                <a16:creationId xmlns:a16="http://schemas.microsoft.com/office/drawing/2014/main" id="{8E0C733D-C450-564E-E314-6E31C75E6E1B}"/>
              </a:ext>
            </a:extLst>
          </p:cNvPr>
          <p:cNvSpPr>
            <a:spLocks noGrp="1"/>
          </p:cNvSpPr>
          <p:nvPr>
            <p:ph type="body" sz="quarter" idx="27"/>
          </p:nvPr>
        </p:nvSpPr>
        <p:spPr/>
        <p:txBody>
          <a:bodyPr/>
          <a:lstStyle/>
          <a:p>
            <a:r>
              <a:rPr lang="en-US" noProof="0" dirty="0"/>
              <a:t>+420 725 530 505</a:t>
            </a:r>
          </a:p>
        </p:txBody>
      </p:sp>
      <p:sp>
        <p:nvSpPr>
          <p:cNvPr id="16" name="Zástupný text 15">
            <a:extLst>
              <a:ext uri="{FF2B5EF4-FFF2-40B4-BE49-F238E27FC236}">
                <a16:creationId xmlns:a16="http://schemas.microsoft.com/office/drawing/2014/main" id="{E59672A7-518E-3628-CD1E-CB4703E56A92}"/>
              </a:ext>
            </a:extLst>
          </p:cNvPr>
          <p:cNvSpPr>
            <a:spLocks noGrp="1"/>
          </p:cNvSpPr>
          <p:nvPr>
            <p:ph type="body" sz="quarter" idx="32"/>
          </p:nvPr>
        </p:nvSpPr>
        <p:spPr>
          <a:xfrm>
            <a:off x="1352549" y="4453434"/>
            <a:ext cx="4601850" cy="270000"/>
          </a:xfrm>
        </p:spPr>
        <p:txBody>
          <a:bodyPr/>
          <a:lstStyle/>
          <a:p>
            <a:pPr>
              <a:spcAft>
                <a:spcPts val="100"/>
              </a:spcAft>
            </a:pPr>
            <a:r>
              <a:rPr lang="en-US" noProof="0" dirty="0"/>
              <a:t>Business Process Analyst</a:t>
            </a:r>
          </a:p>
        </p:txBody>
      </p:sp>
      <p:sp>
        <p:nvSpPr>
          <p:cNvPr id="17" name="Zástupný text 16">
            <a:extLst>
              <a:ext uri="{FF2B5EF4-FFF2-40B4-BE49-F238E27FC236}">
                <a16:creationId xmlns:a16="http://schemas.microsoft.com/office/drawing/2014/main" id="{5ADB6745-5F22-88CF-8F24-6506AAD9E22A}"/>
              </a:ext>
            </a:extLst>
          </p:cNvPr>
          <p:cNvSpPr>
            <a:spLocks noGrp="1"/>
          </p:cNvSpPr>
          <p:nvPr>
            <p:ph type="body" sz="quarter" idx="33"/>
          </p:nvPr>
        </p:nvSpPr>
        <p:spPr>
          <a:xfrm>
            <a:off x="6268664" y="4153500"/>
            <a:ext cx="4601850" cy="270000"/>
          </a:xfrm>
        </p:spPr>
        <p:txBody>
          <a:bodyPr/>
          <a:lstStyle/>
          <a:p>
            <a:r>
              <a:rPr lang="en-US" noProof="0" dirty="0"/>
              <a:t>+420 725 721 869 </a:t>
            </a:r>
          </a:p>
        </p:txBody>
      </p:sp>
      <p:sp>
        <p:nvSpPr>
          <p:cNvPr id="18" name="Zástupný text 17">
            <a:extLst>
              <a:ext uri="{FF2B5EF4-FFF2-40B4-BE49-F238E27FC236}">
                <a16:creationId xmlns:a16="http://schemas.microsoft.com/office/drawing/2014/main" id="{B92464E7-AA0D-8F52-64CD-6D189D2B3835}"/>
              </a:ext>
            </a:extLst>
          </p:cNvPr>
          <p:cNvSpPr>
            <a:spLocks noGrp="1"/>
          </p:cNvSpPr>
          <p:nvPr>
            <p:ph type="body" sz="quarter" idx="34"/>
          </p:nvPr>
        </p:nvSpPr>
        <p:spPr>
          <a:xfrm>
            <a:off x="6299144" y="4453434"/>
            <a:ext cx="4601850" cy="270000"/>
          </a:xfrm>
        </p:spPr>
        <p:txBody>
          <a:bodyPr/>
          <a:lstStyle/>
          <a:p>
            <a:r>
              <a:rPr lang="en-US" noProof="0" dirty="0"/>
              <a:t>iva.leksova@forvismazars.com</a:t>
            </a:r>
          </a:p>
        </p:txBody>
      </p:sp>
      <p:sp>
        <p:nvSpPr>
          <p:cNvPr id="13" name="Zástupný text 12">
            <a:extLst>
              <a:ext uri="{FF2B5EF4-FFF2-40B4-BE49-F238E27FC236}">
                <a16:creationId xmlns:a16="http://schemas.microsoft.com/office/drawing/2014/main" id="{43259CD2-E135-57C9-EC38-2895033F16CB}"/>
              </a:ext>
            </a:extLst>
          </p:cNvPr>
          <p:cNvSpPr>
            <a:spLocks noGrp="1"/>
          </p:cNvSpPr>
          <p:nvPr>
            <p:ph type="body" sz="quarter" idx="29"/>
          </p:nvPr>
        </p:nvSpPr>
        <p:spPr>
          <a:xfrm>
            <a:off x="1352548" y="1919069"/>
            <a:ext cx="10533063" cy="1361252"/>
          </a:xfrm>
        </p:spPr>
        <p:txBody>
          <a:bodyPr/>
          <a:lstStyle/>
          <a:p>
            <a:r>
              <a:rPr lang="en-US" noProof="0" dirty="0"/>
              <a:t>Monika Drábová has many years of experience in the area of accounting outsourcing and consulting. She currently leads the Technology &amp; Digital Consulting service line at Forvis Mazars, where she focuses on financial process digitalization and automation, ERP consulting, and business process optimization for clients across various industries. </a:t>
            </a:r>
          </a:p>
          <a:p>
            <a:r>
              <a:rPr lang="en-US" noProof="0" dirty="0"/>
              <a:t>She has deep expertise in accounting system implementations (particularly Helios, IFS, and others), shared service center (SSC) setups, international BPO project management.</a:t>
            </a:r>
          </a:p>
          <a:p>
            <a:r>
              <a:rPr lang="en-US" noProof="0" dirty="0"/>
              <a:t>She holds a Master’s degree from the University of Economics in Prague, Faculty of Finance and Accounting. She is a member of the Association of Chartered Certified Accountants (ACCA, Advanced Diploma in Accounting and Business) and a Certified Executive Accountant with the Chamber of Certified Accountants in the Czech Republic. </a:t>
            </a:r>
          </a:p>
        </p:txBody>
      </p:sp>
      <p:sp>
        <p:nvSpPr>
          <p:cNvPr id="19" name="Zástupný text 18">
            <a:extLst>
              <a:ext uri="{FF2B5EF4-FFF2-40B4-BE49-F238E27FC236}">
                <a16:creationId xmlns:a16="http://schemas.microsoft.com/office/drawing/2014/main" id="{89E7712A-AFBD-CF2C-0688-B19C4E083B00}"/>
              </a:ext>
            </a:extLst>
          </p:cNvPr>
          <p:cNvSpPr>
            <a:spLocks noGrp="1"/>
          </p:cNvSpPr>
          <p:nvPr>
            <p:ph type="body" sz="quarter" idx="35"/>
          </p:nvPr>
        </p:nvSpPr>
        <p:spPr>
          <a:xfrm>
            <a:off x="1352548" y="4822407"/>
            <a:ext cx="10533063" cy="1317457"/>
          </a:xfrm>
        </p:spPr>
        <p:txBody>
          <a:bodyPr/>
          <a:lstStyle/>
          <a:p>
            <a:r>
              <a:rPr lang="en-US" noProof="0" dirty="0"/>
              <a:t>Iva Leksová has of experience in the area of accounting and outsourcing. Currently her focus is concentrated on identification of company’s processes and research of possible automations. She is also key user and consultant of accounting software Helios, Docu-X (OCR) and Madison.</a:t>
            </a:r>
          </a:p>
          <a:p>
            <a:r>
              <a:rPr lang="en-US" noProof="0" dirty="0"/>
              <a:t>She graduated on University of Economics in Prague, Faculty of Finance and Accounting. She speaks Czech and English.</a:t>
            </a:r>
          </a:p>
          <a:p>
            <a:r>
              <a:rPr lang="en-US" noProof="0" dirty="0"/>
              <a:t>In her current position, she is responsible for analysis of company’s processes and tools and is part of Technology &amp; innovation team.</a:t>
            </a:r>
          </a:p>
          <a:p>
            <a:endParaRPr lang="en-US" sz="1300" noProof="0" dirty="0"/>
          </a:p>
        </p:txBody>
      </p:sp>
      <p:sp>
        <p:nvSpPr>
          <p:cNvPr id="2" name="Zástupný symbol pro zápatí 1">
            <a:extLst>
              <a:ext uri="{FF2B5EF4-FFF2-40B4-BE49-F238E27FC236}">
                <a16:creationId xmlns:a16="http://schemas.microsoft.com/office/drawing/2014/main" id="{F692CED9-6843-2D31-D3F6-238755F010C0}"/>
              </a:ext>
            </a:extLst>
          </p:cNvPr>
          <p:cNvSpPr>
            <a:spLocks noGrp="1"/>
          </p:cNvSpPr>
          <p:nvPr>
            <p:ph type="ftr" sz="quarter" idx="11"/>
          </p:nvPr>
        </p:nvSpPr>
        <p:spPr/>
        <p:txBody>
          <a:bodyPr/>
          <a:lstStyle/>
          <a:p>
            <a:r>
              <a:rPr lang="en-US" noProof="0" dirty="0"/>
              <a:t>Digitalization in Forvis Mazars</a:t>
            </a:r>
          </a:p>
        </p:txBody>
      </p:sp>
      <p:sp>
        <p:nvSpPr>
          <p:cNvPr id="4" name="Zástupný symbol pro číslo snímku 3">
            <a:extLst>
              <a:ext uri="{FF2B5EF4-FFF2-40B4-BE49-F238E27FC236}">
                <a16:creationId xmlns:a16="http://schemas.microsoft.com/office/drawing/2014/main" id="{B7F3193B-30AE-2430-9C02-C00BFD0D630D}"/>
              </a:ext>
            </a:extLst>
          </p:cNvPr>
          <p:cNvSpPr>
            <a:spLocks noGrp="1"/>
          </p:cNvSpPr>
          <p:nvPr>
            <p:ph type="sldNum" sz="quarter" idx="12"/>
          </p:nvPr>
        </p:nvSpPr>
        <p:spPr/>
        <p:txBody>
          <a:bodyPr/>
          <a:lstStyle/>
          <a:p>
            <a:fld id="{721C06D9-4617-44B0-8711-1EF1C439A609}" type="slidenum">
              <a:rPr lang="en-US" noProof="0" smtClean="0"/>
              <a:pPr/>
              <a:t>19</a:t>
            </a:fld>
            <a:endParaRPr lang="en-US" noProof="0" dirty="0"/>
          </a:p>
        </p:txBody>
      </p:sp>
      <p:sp>
        <p:nvSpPr>
          <p:cNvPr id="15" name="Zástupný text 14">
            <a:extLst>
              <a:ext uri="{FF2B5EF4-FFF2-40B4-BE49-F238E27FC236}">
                <a16:creationId xmlns:a16="http://schemas.microsoft.com/office/drawing/2014/main" id="{EBF5F74B-C5E4-B967-7B4D-C46B209902B2}"/>
              </a:ext>
            </a:extLst>
          </p:cNvPr>
          <p:cNvSpPr>
            <a:spLocks noGrp="1"/>
          </p:cNvSpPr>
          <p:nvPr>
            <p:ph type="body" sz="quarter" idx="31"/>
          </p:nvPr>
        </p:nvSpPr>
        <p:spPr>
          <a:xfrm>
            <a:off x="1352549" y="4153500"/>
            <a:ext cx="4601850" cy="270000"/>
          </a:xfrm>
        </p:spPr>
        <p:txBody>
          <a:bodyPr/>
          <a:lstStyle/>
          <a:p>
            <a:r>
              <a:rPr lang="en-US" noProof="0" dirty="0"/>
              <a:t>Iva Leksová</a:t>
            </a:r>
          </a:p>
        </p:txBody>
      </p:sp>
      <p:pic>
        <p:nvPicPr>
          <p:cNvPr id="21" name="Zástupný symbol obrázku 20">
            <a:extLst>
              <a:ext uri="{FF2B5EF4-FFF2-40B4-BE49-F238E27FC236}">
                <a16:creationId xmlns:a16="http://schemas.microsoft.com/office/drawing/2014/main" id="{2C356F56-B753-1481-B182-31E00992C966}"/>
              </a:ext>
            </a:extLst>
          </p:cNvPr>
          <p:cNvPicPr>
            <a:picLocks noGrp="1" noChangeAspect="1"/>
          </p:cNvPicPr>
          <p:nvPr>
            <p:ph type="pic" sz="quarter" idx="30"/>
          </p:nvPr>
        </p:nvPicPr>
        <p:blipFill>
          <a:blip r:embed="rId3"/>
          <a:srcRect l="33467" r="23027"/>
          <a:stretch>
            <a:fillRect/>
          </a:stretch>
        </p:blipFill>
        <p:spPr>
          <a:xfrm>
            <a:off x="306000" y="4149962"/>
            <a:ext cx="900113" cy="900112"/>
          </a:xfrm>
          <a:prstGeom prst="rect">
            <a:avLst/>
          </a:prstGeom>
        </p:spPr>
      </p:pic>
      <p:pic>
        <p:nvPicPr>
          <p:cNvPr id="24" name="Zástupný symbol obrázku 23">
            <a:extLst>
              <a:ext uri="{FF2B5EF4-FFF2-40B4-BE49-F238E27FC236}">
                <a16:creationId xmlns:a16="http://schemas.microsoft.com/office/drawing/2014/main" id="{702DD2EC-6845-BD8F-470D-896C75479279}"/>
              </a:ext>
            </a:extLst>
          </p:cNvPr>
          <p:cNvPicPr>
            <a:picLocks noGrp="1" noChangeAspect="1"/>
          </p:cNvPicPr>
          <p:nvPr>
            <p:ph type="pic" sz="quarter" idx="24"/>
          </p:nvPr>
        </p:nvPicPr>
        <p:blipFill>
          <a:blip r:embed="rId4"/>
          <a:srcRect l="38688" r="17805"/>
          <a:stretch>
            <a:fillRect/>
          </a:stretch>
        </p:blipFill>
        <p:spPr>
          <a:xfrm>
            <a:off x="295275" y="1256462"/>
            <a:ext cx="900000" cy="900000"/>
          </a:xfrm>
          <a:prstGeom prst="rect">
            <a:avLst/>
          </a:prstGeom>
        </p:spPr>
      </p:pic>
    </p:spTree>
    <p:extLst>
      <p:ext uri="{BB962C8B-B14F-4D97-AF65-F5344CB8AC3E}">
        <p14:creationId xmlns:p14="http://schemas.microsoft.com/office/powerpoint/2010/main" val="265682608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139571D-881E-448B-C16D-8C71FE830F33}"/>
              </a:ext>
            </a:extLst>
          </p:cNvPr>
          <p:cNvSpPr>
            <a:spLocks noGrp="1"/>
          </p:cNvSpPr>
          <p:nvPr>
            <p:ph type="title"/>
          </p:nvPr>
        </p:nvSpPr>
        <p:spPr>
          <a:xfrm>
            <a:off x="306000" y="306000"/>
            <a:ext cx="11581200" cy="360000"/>
          </a:xfrm>
        </p:spPr>
        <p:txBody>
          <a:bodyPr/>
          <a:lstStyle/>
          <a:p>
            <a:r>
              <a:rPr lang="en-US" noProof="0" dirty="0"/>
              <a:t>Content</a:t>
            </a:r>
          </a:p>
        </p:txBody>
      </p:sp>
      <p:sp>
        <p:nvSpPr>
          <p:cNvPr id="7" name="Text Placeholder 6">
            <a:extLst>
              <a:ext uri="{FF2B5EF4-FFF2-40B4-BE49-F238E27FC236}">
                <a16:creationId xmlns:a16="http://schemas.microsoft.com/office/drawing/2014/main" id="{AC707DF9-D0F2-6522-13EA-9940CD28AF45}"/>
              </a:ext>
            </a:extLst>
          </p:cNvPr>
          <p:cNvSpPr>
            <a:spLocks noGrp="1"/>
          </p:cNvSpPr>
          <p:nvPr>
            <p:ph type="body" sz="quarter" idx="14"/>
          </p:nvPr>
        </p:nvSpPr>
        <p:spPr>
          <a:xfrm>
            <a:off x="306388" y="1268413"/>
            <a:ext cx="11580812" cy="4681537"/>
          </a:xfrm>
        </p:spPr>
        <p:txBody>
          <a:bodyPr/>
          <a:lstStyle/>
          <a:p>
            <a:r>
              <a:rPr lang="en-US" noProof="0" dirty="0"/>
              <a:t>Forvis Mazars</a:t>
            </a:r>
          </a:p>
          <a:p>
            <a:r>
              <a:rPr lang="en-US" noProof="0" dirty="0"/>
              <a:t>Digital Tools &amp; Solutions </a:t>
            </a:r>
          </a:p>
          <a:p>
            <a:r>
              <a:rPr lang="en-US" noProof="0" dirty="0"/>
              <a:t>Our team</a:t>
            </a:r>
          </a:p>
        </p:txBody>
      </p:sp>
      <p:sp>
        <p:nvSpPr>
          <p:cNvPr id="2" name="Zástupný symbol pro zápatí 1">
            <a:extLst>
              <a:ext uri="{FF2B5EF4-FFF2-40B4-BE49-F238E27FC236}">
                <a16:creationId xmlns:a16="http://schemas.microsoft.com/office/drawing/2014/main" id="{36094612-9EDB-FD2D-F28F-19B4876664BD}"/>
              </a:ext>
            </a:extLst>
          </p:cNvPr>
          <p:cNvSpPr>
            <a:spLocks noGrp="1"/>
          </p:cNvSpPr>
          <p:nvPr>
            <p:ph type="ftr" sz="quarter" idx="11"/>
          </p:nvPr>
        </p:nvSpPr>
        <p:spPr/>
        <p:txBody>
          <a:bodyPr/>
          <a:lstStyle/>
          <a:p>
            <a:r>
              <a:rPr lang="en-US" noProof="0" dirty="0"/>
              <a:t>Digitalization in Forvis Mazars</a:t>
            </a:r>
          </a:p>
        </p:txBody>
      </p:sp>
      <p:sp>
        <p:nvSpPr>
          <p:cNvPr id="3" name="Zástupný symbol pro číslo snímku 2">
            <a:extLst>
              <a:ext uri="{FF2B5EF4-FFF2-40B4-BE49-F238E27FC236}">
                <a16:creationId xmlns:a16="http://schemas.microsoft.com/office/drawing/2014/main" id="{C983CF5E-EDED-11F1-A558-D7CAEF258688}"/>
              </a:ext>
            </a:extLst>
          </p:cNvPr>
          <p:cNvSpPr>
            <a:spLocks noGrp="1"/>
          </p:cNvSpPr>
          <p:nvPr>
            <p:ph type="sldNum" sz="quarter" idx="12"/>
          </p:nvPr>
        </p:nvSpPr>
        <p:spPr/>
        <p:txBody>
          <a:bodyPr/>
          <a:lstStyle/>
          <a:p>
            <a:fld id="{721C06D9-4617-44B0-8711-1EF1C439A609}" type="slidenum">
              <a:rPr lang="en-US" noProof="0" smtClean="0"/>
              <a:pPr/>
              <a:t>2</a:t>
            </a:fld>
            <a:endParaRPr lang="en-US" noProof="0" dirty="0"/>
          </a:p>
        </p:txBody>
      </p:sp>
    </p:spTree>
    <p:extLst>
      <p:ext uri="{BB962C8B-B14F-4D97-AF65-F5344CB8AC3E}">
        <p14:creationId xmlns:p14="http://schemas.microsoft.com/office/powerpoint/2010/main" val="366402039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E72CB6E-7685-79BA-8C16-EBDF96B608DD}"/>
              </a:ext>
            </a:extLst>
          </p:cNvPr>
          <p:cNvSpPr>
            <a:spLocks noGrp="1"/>
          </p:cNvSpPr>
          <p:nvPr>
            <p:ph sz="quarter" idx="10"/>
          </p:nvPr>
        </p:nvSpPr>
        <p:spPr/>
        <p:txBody>
          <a:bodyPr/>
          <a:lstStyle/>
          <a:p>
            <a:r>
              <a:rPr lang="cs-CZ" noProof="0" dirty="0"/>
              <a:t>Port7</a:t>
            </a:r>
          </a:p>
          <a:p>
            <a:r>
              <a:rPr lang="en-US" noProof="0" dirty="0"/>
              <a:t>Pod </a:t>
            </a:r>
            <a:r>
              <a:rPr lang="en-US" noProof="0" dirty="0" err="1"/>
              <a:t>dráhou</a:t>
            </a:r>
            <a:r>
              <a:rPr lang="en-US" noProof="0" dirty="0"/>
              <a:t> 1637/4,</a:t>
            </a:r>
            <a:br>
              <a:rPr lang="en-US" noProof="0" dirty="0"/>
            </a:br>
            <a:r>
              <a:rPr lang="en-US" noProof="0" dirty="0"/>
              <a:t>170 00  Prague 7</a:t>
            </a:r>
            <a:endParaRPr lang="cs-CZ" noProof="0" dirty="0"/>
          </a:p>
          <a:p>
            <a:r>
              <a:rPr lang="en-US" noProof="0" dirty="0"/>
              <a:t>Czech Republic</a:t>
            </a:r>
            <a:br>
              <a:rPr lang="en-US" noProof="0" dirty="0"/>
            </a:br>
            <a:endParaRPr lang="en-US" noProof="0" dirty="0"/>
          </a:p>
        </p:txBody>
      </p:sp>
      <p:sp>
        <p:nvSpPr>
          <p:cNvPr id="4" name="Text Placeholder 3">
            <a:extLst>
              <a:ext uri="{FF2B5EF4-FFF2-40B4-BE49-F238E27FC236}">
                <a16:creationId xmlns:a16="http://schemas.microsoft.com/office/drawing/2014/main" id="{85DAD1ED-327D-6059-5233-819C0C6D32F9}"/>
              </a:ext>
            </a:extLst>
          </p:cNvPr>
          <p:cNvSpPr>
            <a:spLocks noGrp="1"/>
          </p:cNvSpPr>
          <p:nvPr>
            <p:ph type="body" sz="quarter" idx="28"/>
          </p:nvPr>
        </p:nvSpPr>
        <p:spPr/>
        <p:txBody>
          <a:bodyPr/>
          <a:lstStyle/>
          <a:p>
            <a:pPr>
              <a:lnSpc>
                <a:spcPct val="107000"/>
              </a:lnSpc>
              <a:spcAft>
                <a:spcPts val="800"/>
              </a:spcAft>
            </a:pPr>
            <a:r>
              <a:rPr lang="en-GB" kern="100" dirty="0">
                <a:ea typeface="Aptos" panose="020B0004020202020204" pitchFamily="34" charset="0"/>
                <a:cs typeface="Times New Roman" panose="02020603050405020304" pitchFamily="18" charset="0"/>
              </a:rPr>
              <a:t>Forvis Mazars Group SC is an independent member of</a:t>
            </a:r>
            <a:r>
              <a:rPr lang="cs-CZ" kern="100" dirty="0">
                <a:ea typeface="Aptos" panose="020B0004020202020204" pitchFamily="34" charset="0"/>
                <a:cs typeface="Times New Roman" panose="02020603050405020304" pitchFamily="18" charset="0"/>
              </a:rPr>
              <a:t> </a:t>
            </a:r>
            <a:r>
              <a:rPr lang="en-GB" kern="100" dirty="0">
                <a:ea typeface="Aptos" panose="020B0004020202020204" pitchFamily="34" charset="0"/>
                <a:cs typeface="Times New Roman" panose="02020603050405020304" pitchFamily="18" charset="0"/>
              </a:rPr>
              <a:t>Forvis Mazars Global, a leading professional services network. Operating as an internationally integrated partnership in over 100 countries and territories, Forvis Mazars Group specialises in audit, tax and advisory services. The partnership draws on the expertise and cultural understanding of over </a:t>
            </a:r>
            <a:r>
              <a:rPr lang="cs-CZ" kern="100" dirty="0">
                <a:ea typeface="Aptos" panose="020B0004020202020204" pitchFamily="34" charset="0"/>
                <a:cs typeface="Times New Roman" panose="02020603050405020304" pitchFamily="18" charset="0"/>
              </a:rPr>
              <a:t>40</a:t>
            </a:r>
            <a:r>
              <a:rPr lang="en-GB" kern="100" dirty="0">
                <a:ea typeface="Aptos" panose="020B0004020202020204" pitchFamily="34" charset="0"/>
                <a:cs typeface="Times New Roman" panose="02020603050405020304" pitchFamily="18" charset="0"/>
              </a:rPr>
              <a:t>,0000 professionals across the globe to assist clients of all sizes at every stage in their development. Forvis Mazars in </a:t>
            </a:r>
            <a:r>
              <a:rPr lang="cs-CZ" kern="100" dirty="0" err="1">
                <a:ea typeface="Aptos" panose="020B0004020202020204" pitchFamily="34" charset="0"/>
                <a:cs typeface="Times New Roman" panose="02020603050405020304" pitchFamily="18" charset="0"/>
              </a:rPr>
              <a:t>the</a:t>
            </a:r>
            <a:r>
              <a:rPr lang="cs-CZ" kern="100" dirty="0">
                <a:ea typeface="Aptos" panose="020B0004020202020204" pitchFamily="34" charset="0"/>
                <a:cs typeface="Times New Roman" panose="02020603050405020304" pitchFamily="18" charset="0"/>
              </a:rPr>
              <a:t> Czech Republic </a:t>
            </a:r>
            <a:r>
              <a:rPr lang="en-GB" kern="100" dirty="0">
                <a:ea typeface="Aptos" panose="020B0004020202020204" pitchFamily="34" charset="0"/>
                <a:cs typeface="Times New Roman" panose="02020603050405020304" pitchFamily="18" charset="0"/>
              </a:rPr>
              <a:t>is part of the Forvis Mazars Group SC. Visit </a:t>
            </a:r>
            <a:r>
              <a:rPr lang="cs-CZ" kern="100" dirty="0">
                <a:ea typeface="Aptos" panose="020B0004020202020204" pitchFamily="34" charset="0"/>
                <a:cs typeface="Times New Roman" panose="02020603050405020304" pitchFamily="18" charset="0"/>
              </a:rPr>
              <a:t>forvismazars.com/</a:t>
            </a:r>
            <a:r>
              <a:rPr lang="cs-CZ" kern="100" dirty="0" err="1">
                <a:ea typeface="Aptos" panose="020B0004020202020204" pitchFamily="34" charset="0"/>
                <a:cs typeface="Times New Roman" panose="02020603050405020304" pitchFamily="18" charset="0"/>
              </a:rPr>
              <a:t>cz</a:t>
            </a:r>
            <a:r>
              <a:rPr lang="cs-CZ" kern="100" dirty="0">
                <a:ea typeface="Aptos" panose="020B0004020202020204" pitchFamily="34" charset="0"/>
                <a:cs typeface="Times New Roman" panose="02020603050405020304" pitchFamily="18" charset="0"/>
              </a:rPr>
              <a:t> </a:t>
            </a:r>
            <a:r>
              <a:rPr lang="en-GB" kern="100" dirty="0">
                <a:ea typeface="Aptos" panose="020B0004020202020204" pitchFamily="34" charset="0"/>
                <a:cs typeface="Times New Roman" panose="02020603050405020304" pitchFamily="18" charset="0"/>
              </a:rPr>
              <a:t>to learn more.</a:t>
            </a:r>
          </a:p>
          <a:p>
            <a:pPr>
              <a:lnSpc>
                <a:spcPct val="107000"/>
              </a:lnSpc>
              <a:spcAft>
                <a:spcPts val="800"/>
              </a:spcAft>
            </a:pPr>
            <a:r>
              <a:rPr lang="en-GB" kern="100" dirty="0">
                <a:ea typeface="Aptos" panose="020B0004020202020204" pitchFamily="34" charset="0"/>
                <a:cs typeface="Times New Roman" panose="02020603050405020304" pitchFamily="18" charset="0"/>
              </a:rPr>
              <a:t>The contents of this document are confidential and not for distribution to anyone other than the recipients. Disclosure to third parties cannot be made without the prior written consent of Forvis Mazars Group SC. </a:t>
            </a:r>
          </a:p>
        </p:txBody>
      </p:sp>
    </p:spTree>
    <p:extLst>
      <p:ext uri="{BB962C8B-B14F-4D97-AF65-F5344CB8AC3E}">
        <p14:creationId xmlns:p14="http://schemas.microsoft.com/office/powerpoint/2010/main" val="326534512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pour une image  9" descr="Une image contenant Symétrie, bleu, bâtiment, Éclairage naturel&#10;&#10;Description générée automatiquement">
            <a:extLst>
              <a:ext uri="{FF2B5EF4-FFF2-40B4-BE49-F238E27FC236}">
                <a16:creationId xmlns:a16="http://schemas.microsoft.com/office/drawing/2014/main" id="{A259E3C3-0FE0-252B-5115-43574FCF0D80}"/>
              </a:ext>
            </a:extLst>
          </p:cNvPr>
          <p:cNvPicPr>
            <a:picLocks noGrp="1" noChangeAspect="1"/>
          </p:cNvPicPr>
          <p:nvPr>
            <p:ph type="pic" sz="quarter" idx="21"/>
          </p:nvPr>
        </p:nvPicPr>
        <p:blipFill>
          <a:blip r:embed="rId2"/>
          <a:srcRect l="17531" r="17531"/>
          <a:stretch/>
        </p:blipFill>
        <p:spPr>
          <a:xfrm>
            <a:off x="5511800" y="0"/>
            <a:ext cx="6680200" cy="6858000"/>
          </a:xfrm>
        </p:spPr>
      </p:pic>
      <p:sp>
        <p:nvSpPr>
          <p:cNvPr id="5" name="Title 4">
            <a:extLst>
              <a:ext uri="{FF2B5EF4-FFF2-40B4-BE49-F238E27FC236}">
                <a16:creationId xmlns:a16="http://schemas.microsoft.com/office/drawing/2014/main" id="{EACDE506-665E-BB42-931C-DC1F5955C9AF}"/>
              </a:ext>
            </a:extLst>
          </p:cNvPr>
          <p:cNvSpPr>
            <a:spLocks noGrp="1"/>
          </p:cNvSpPr>
          <p:nvPr>
            <p:ph type="title"/>
          </p:nvPr>
        </p:nvSpPr>
        <p:spPr>
          <a:xfrm>
            <a:off x="655200" y="2314800"/>
            <a:ext cx="5735552" cy="360000"/>
          </a:xfrm>
        </p:spPr>
        <p:txBody>
          <a:bodyPr/>
          <a:lstStyle/>
          <a:p>
            <a:r>
              <a:rPr lang="en-US" noProof="0" dirty="0"/>
              <a:t>Forvis Mazars</a:t>
            </a:r>
          </a:p>
        </p:txBody>
      </p:sp>
      <p:sp>
        <p:nvSpPr>
          <p:cNvPr id="7" name="Text Placeholder 6">
            <a:extLst>
              <a:ext uri="{FF2B5EF4-FFF2-40B4-BE49-F238E27FC236}">
                <a16:creationId xmlns:a16="http://schemas.microsoft.com/office/drawing/2014/main" id="{EA6C1675-7035-5F87-A2A9-4FEE2E918CC5}"/>
              </a:ext>
            </a:extLst>
          </p:cNvPr>
          <p:cNvSpPr>
            <a:spLocks noGrp="1"/>
          </p:cNvSpPr>
          <p:nvPr>
            <p:ph type="body" sz="quarter" idx="11"/>
          </p:nvPr>
        </p:nvSpPr>
        <p:spPr>
          <a:xfrm>
            <a:off x="655200" y="1270800"/>
            <a:ext cx="1800000" cy="900000"/>
          </a:xfrm>
        </p:spPr>
        <p:txBody>
          <a:bodyPr/>
          <a:lstStyle/>
          <a:p>
            <a:r>
              <a:rPr lang="en-US" noProof="0" dirty="0"/>
              <a:t>01</a:t>
            </a:r>
          </a:p>
        </p:txBody>
      </p:sp>
    </p:spTree>
    <p:extLst>
      <p:ext uri="{BB962C8B-B14F-4D97-AF65-F5344CB8AC3E}">
        <p14:creationId xmlns:p14="http://schemas.microsoft.com/office/powerpoint/2010/main" val="316394065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9B2BBB7-1748-D2C4-C755-85796168EA31}"/>
              </a:ext>
            </a:extLst>
          </p:cNvPr>
          <p:cNvSpPr>
            <a:spLocks noGrp="1"/>
          </p:cNvSpPr>
          <p:nvPr>
            <p:ph type="title"/>
          </p:nvPr>
        </p:nvSpPr>
        <p:spPr/>
        <p:txBody>
          <a:bodyPr/>
          <a:lstStyle/>
          <a:p>
            <a:r>
              <a:rPr lang="en-US" sz="2400" noProof="0" dirty="0"/>
              <a:t>Forvis Mazars</a:t>
            </a:r>
          </a:p>
        </p:txBody>
      </p:sp>
      <p:sp>
        <p:nvSpPr>
          <p:cNvPr id="5" name="Slide Number Placeholder 4">
            <a:extLst>
              <a:ext uri="{FF2B5EF4-FFF2-40B4-BE49-F238E27FC236}">
                <a16:creationId xmlns:a16="http://schemas.microsoft.com/office/drawing/2014/main" id="{44F65958-71DF-8BA7-D761-97ABD9DEA18A}"/>
              </a:ext>
            </a:extLst>
          </p:cNvPr>
          <p:cNvSpPr>
            <a:spLocks noGrp="1"/>
          </p:cNvSpPr>
          <p:nvPr>
            <p:ph type="sldNum" sz="quarter" idx="12"/>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fld id="{721C06D9-4617-44B0-8711-1EF1C439A609}" type="slidenum">
              <a:rPr kumimoji="0" lang="en-US" b="0" i="0" u="none" strike="noStrike" kern="1200" cap="none" spc="0" normalizeH="0" baseline="0" noProof="0" smtClean="0">
                <a:ln>
                  <a:noFill/>
                </a:ln>
                <a:solidFill>
                  <a:srgbClr val="464B4B"/>
                </a:solidFill>
                <a:effectLst/>
                <a:uLnTx/>
                <a:uFillTx/>
                <a:latin typeface="Arial"/>
                <a:ea typeface="+mn-ea"/>
                <a:cs typeface="+mn-cs"/>
              </a:rPr>
              <a:pPr marL="0" marR="0" lvl="0" indent="0" defTabSz="914400" rtl="0" eaLnBrk="1" fontAlgn="auto" latinLnBrk="0" hangingPunct="1">
                <a:lnSpc>
                  <a:spcPct val="100000"/>
                </a:lnSpc>
                <a:spcBef>
                  <a:spcPts val="0"/>
                </a:spcBef>
                <a:spcAft>
                  <a:spcPts val="0"/>
                </a:spcAft>
                <a:buClrTx/>
                <a:buSzTx/>
                <a:buFontTx/>
                <a:buNone/>
                <a:tabLst/>
                <a:defRPr/>
              </a:pPr>
              <a:t>4</a:t>
            </a:fld>
            <a:endParaRPr kumimoji="0" lang="en-US" b="0" i="0" u="none" strike="noStrike" kern="1200" cap="none" spc="0" normalizeH="0" baseline="0" noProof="0" dirty="0">
              <a:ln>
                <a:noFill/>
              </a:ln>
              <a:solidFill>
                <a:srgbClr val="464B4B"/>
              </a:solidFill>
              <a:effectLst/>
              <a:uLnTx/>
              <a:uFillTx/>
              <a:latin typeface="Arial"/>
              <a:ea typeface="+mn-ea"/>
              <a:cs typeface="+mn-cs"/>
            </a:endParaRPr>
          </a:p>
        </p:txBody>
      </p:sp>
      <p:sp>
        <p:nvSpPr>
          <p:cNvPr id="12" name="Text Placeholder 11">
            <a:extLst>
              <a:ext uri="{FF2B5EF4-FFF2-40B4-BE49-F238E27FC236}">
                <a16:creationId xmlns:a16="http://schemas.microsoft.com/office/drawing/2014/main" id="{E8822751-2101-521D-829B-201D1387A228}"/>
              </a:ext>
            </a:extLst>
          </p:cNvPr>
          <p:cNvSpPr>
            <a:spLocks noGrp="1"/>
          </p:cNvSpPr>
          <p:nvPr>
            <p:ph type="body" sz="quarter" idx="13"/>
          </p:nvPr>
        </p:nvSpPr>
        <p:spPr/>
        <p:txBody>
          <a:bodyPr/>
          <a:lstStyle/>
          <a:p>
            <a:r>
              <a:rPr lang="en-US" noProof="0" dirty="0"/>
              <a:t>At a glance</a:t>
            </a:r>
          </a:p>
        </p:txBody>
      </p:sp>
      <p:pic>
        <p:nvPicPr>
          <p:cNvPr id="14" name="Picture 13" descr="Looking up view of a building&#10;&#10;Description automatically generated">
            <a:extLst>
              <a:ext uri="{FF2B5EF4-FFF2-40B4-BE49-F238E27FC236}">
                <a16:creationId xmlns:a16="http://schemas.microsoft.com/office/drawing/2014/main" id="{FC6B21F3-FD1C-1494-E209-BDE140367BB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8149971" y="1974979"/>
            <a:ext cx="4256875" cy="3240000"/>
          </a:xfrm>
          <a:prstGeom prst="rect">
            <a:avLst/>
          </a:prstGeom>
        </p:spPr>
      </p:pic>
      <p:sp>
        <p:nvSpPr>
          <p:cNvPr id="15" name="Text Placeholder 13">
            <a:extLst>
              <a:ext uri="{FF2B5EF4-FFF2-40B4-BE49-F238E27FC236}">
                <a16:creationId xmlns:a16="http://schemas.microsoft.com/office/drawing/2014/main" id="{A68CE368-D09C-74E6-41D5-DC9B036CDF31}"/>
              </a:ext>
            </a:extLst>
          </p:cNvPr>
          <p:cNvSpPr txBox="1">
            <a:spLocks/>
          </p:cNvSpPr>
          <p:nvPr/>
        </p:nvSpPr>
        <p:spPr>
          <a:xfrm>
            <a:off x="330075" y="1812610"/>
            <a:ext cx="2674800" cy="697812"/>
          </a:xfrm>
          <a:prstGeom prst="rect">
            <a:avLst/>
          </a:prstGeom>
        </p:spPr>
        <p:txBody>
          <a:bodyPr/>
          <a:lstStyle>
            <a:lvl1pPr marL="180975" indent="-180975" algn="l" defTabSz="914400" rtl="0" eaLnBrk="1" latinLnBrk="0" hangingPunct="1">
              <a:lnSpc>
                <a:spcPct val="10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357188" indent="-180975" algn="l" defTabSz="914400" rtl="0" eaLnBrk="1" latinLnBrk="0" hangingPunct="1">
              <a:lnSpc>
                <a:spcPct val="105000"/>
              </a:lnSpc>
              <a:spcBef>
                <a:spcPts val="0"/>
              </a:spcBef>
              <a:spcAft>
                <a:spcPts val="600"/>
              </a:spcAft>
              <a:buSzPct val="85000"/>
              <a:buFont typeface="Arial" panose="020B0604020202020204" pitchFamily="34" charset="0"/>
              <a:buChar char="•"/>
              <a:defRPr sz="1400" kern="1200">
                <a:solidFill>
                  <a:schemeClr val="tx1"/>
                </a:solidFill>
                <a:latin typeface="+mn-lt"/>
                <a:ea typeface="+mn-ea"/>
                <a:cs typeface="+mn-cs"/>
              </a:defRPr>
            </a:lvl2pPr>
            <a:lvl3pPr marL="5381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3pPr>
            <a:lvl4pPr marL="7159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4pPr>
            <a:lvl5pPr marL="896938"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5000"/>
              </a:lnSpc>
              <a:spcBef>
                <a:spcPts val="0"/>
              </a:spcBef>
              <a:spcAft>
                <a:spcPts val="600"/>
              </a:spcAft>
              <a:buClrTx/>
              <a:buSzTx/>
              <a:buFont typeface="Arial" panose="020B0604020202020204" pitchFamily="34" charset="0"/>
              <a:buNone/>
              <a:tabLst/>
              <a:defRPr/>
            </a:pPr>
            <a:r>
              <a:rPr kumimoji="0" lang="en-US" sz="4800" b="1" i="0" u="none" strike="noStrike" kern="1200" cap="none" spc="0" normalizeH="0" baseline="0" noProof="0" dirty="0">
                <a:ln>
                  <a:noFill/>
                </a:ln>
                <a:solidFill>
                  <a:srgbClr val="464B4B"/>
                </a:solidFill>
                <a:effectLst/>
                <a:uLnTx/>
                <a:uFillTx/>
                <a:latin typeface="Arial"/>
                <a:ea typeface="+mn-ea"/>
                <a:cs typeface="+mn-cs"/>
              </a:rPr>
              <a:t>100+</a:t>
            </a:r>
          </a:p>
        </p:txBody>
      </p:sp>
      <p:sp>
        <p:nvSpPr>
          <p:cNvPr id="16" name="Text Placeholder 14">
            <a:extLst>
              <a:ext uri="{FF2B5EF4-FFF2-40B4-BE49-F238E27FC236}">
                <a16:creationId xmlns:a16="http://schemas.microsoft.com/office/drawing/2014/main" id="{2D217EAD-4231-6633-5044-B0C41AB8DB26}"/>
              </a:ext>
            </a:extLst>
          </p:cNvPr>
          <p:cNvSpPr txBox="1">
            <a:spLocks/>
          </p:cNvSpPr>
          <p:nvPr/>
        </p:nvSpPr>
        <p:spPr>
          <a:xfrm>
            <a:off x="3421200" y="3687030"/>
            <a:ext cx="2674800" cy="697812"/>
          </a:xfrm>
          <a:prstGeom prst="rect">
            <a:avLst/>
          </a:prstGeom>
        </p:spPr>
        <p:txBody>
          <a:bodyPr/>
          <a:lstStyle>
            <a:lvl1pPr marL="180975" indent="-180975" algn="l" defTabSz="914400" rtl="0" eaLnBrk="1" latinLnBrk="0" hangingPunct="1">
              <a:lnSpc>
                <a:spcPct val="10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357188" indent="-180975" algn="l" defTabSz="914400" rtl="0" eaLnBrk="1" latinLnBrk="0" hangingPunct="1">
              <a:lnSpc>
                <a:spcPct val="105000"/>
              </a:lnSpc>
              <a:spcBef>
                <a:spcPts val="0"/>
              </a:spcBef>
              <a:spcAft>
                <a:spcPts val="600"/>
              </a:spcAft>
              <a:buSzPct val="85000"/>
              <a:buFont typeface="Arial" panose="020B0604020202020204" pitchFamily="34" charset="0"/>
              <a:buChar char="•"/>
              <a:defRPr sz="1400" kern="1200">
                <a:solidFill>
                  <a:schemeClr val="tx1"/>
                </a:solidFill>
                <a:latin typeface="+mn-lt"/>
                <a:ea typeface="+mn-ea"/>
                <a:cs typeface="+mn-cs"/>
              </a:defRPr>
            </a:lvl2pPr>
            <a:lvl3pPr marL="5381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3pPr>
            <a:lvl4pPr marL="7159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4pPr>
            <a:lvl5pPr marL="896938"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5000"/>
              </a:lnSpc>
              <a:spcBef>
                <a:spcPts val="0"/>
              </a:spcBef>
              <a:spcAft>
                <a:spcPts val="600"/>
              </a:spcAft>
              <a:buClrTx/>
              <a:buSzTx/>
              <a:buFont typeface="Arial" panose="020B0604020202020204" pitchFamily="34" charset="0"/>
              <a:buNone/>
              <a:tabLst/>
              <a:defRPr/>
            </a:pPr>
            <a:r>
              <a:rPr kumimoji="0" lang="en-US" sz="4800" b="1" i="0" u="none" strike="noStrike" kern="1200" cap="none" spc="0" normalizeH="0" baseline="0" noProof="0" dirty="0">
                <a:ln>
                  <a:noFill/>
                </a:ln>
                <a:solidFill>
                  <a:srgbClr val="464B4B"/>
                </a:solidFill>
                <a:effectLst/>
                <a:uLnTx/>
                <a:uFillTx/>
                <a:latin typeface="Arial"/>
                <a:ea typeface="+mn-ea"/>
                <a:cs typeface="+mn-cs"/>
              </a:rPr>
              <a:t>40,000+</a:t>
            </a:r>
          </a:p>
        </p:txBody>
      </p:sp>
      <p:sp>
        <p:nvSpPr>
          <p:cNvPr id="21" name="Text Placeholder 18">
            <a:extLst>
              <a:ext uri="{FF2B5EF4-FFF2-40B4-BE49-F238E27FC236}">
                <a16:creationId xmlns:a16="http://schemas.microsoft.com/office/drawing/2014/main" id="{757D0348-EE94-7DE5-F8B4-B23D24EA8FC5}"/>
              </a:ext>
            </a:extLst>
          </p:cNvPr>
          <p:cNvSpPr txBox="1">
            <a:spLocks/>
          </p:cNvSpPr>
          <p:nvPr/>
        </p:nvSpPr>
        <p:spPr>
          <a:xfrm>
            <a:off x="330075" y="2543143"/>
            <a:ext cx="2674800" cy="1053156"/>
          </a:xfrm>
          <a:prstGeom prst="rect">
            <a:avLst/>
          </a:prstGeom>
        </p:spPr>
        <p:txBody>
          <a:bodyPr/>
          <a:lstStyle>
            <a:lvl1pPr marL="180975" indent="-180975" algn="l" defTabSz="914400" rtl="0" eaLnBrk="1" latinLnBrk="0" hangingPunct="1">
              <a:lnSpc>
                <a:spcPct val="10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357188" indent="-180975" algn="l" defTabSz="914400" rtl="0" eaLnBrk="1" latinLnBrk="0" hangingPunct="1">
              <a:lnSpc>
                <a:spcPct val="105000"/>
              </a:lnSpc>
              <a:spcBef>
                <a:spcPts val="0"/>
              </a:spcBef>
              <a:spcAft>
                <a:spcPts val="600"/>
              </a:spcAft>
              <a:buSzPct val="85000"/>
              <a:buFont typeface="Arial" panose="020B0604020202020204" pitchFamily="34" charset="0"/>
              <a:buChar char="•"/>
              <a:defRPr sz="1400" kern="1200">
                <a:solidFill>
                  <a:schemeClr val="tx1"/>
                </a:solidFill>
                <a:latin typeface="+mn-lt"/>
                <a:ea typeface="+mn-ea"/>
                <a:cs typeface="+mn-cs"/>
              </a:defRPr>
            </a:lvl2pPr>
            <a:lvl3pPr marL="5381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3pPr>
            <a:lvl4pPr marL="7159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4pPr>
            <a:lvl5pPr marL="896938"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5000"/>
              </a:lnSpc>
              <a:spcBef>
                <a:spcPts val="0"/>
              </a:spcBef>
              <a:spcAft>
                <a:spcPts val="6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464B4B"/>
                </a:solidFill>
                <a:effectLst/>
                <a:uLnTx/>
                <a:uFillTx/>
                <a:latin typeface="Arial"/>
                <a:ea typeface="+mn-ea"/>
                <a:cs typeface="+mn-cs"/>
              </a:rPr>
              <a:t>countries and territories</a:t>
            </a:r>
          </a:p>
        </p:txBody>
      </p:sp>
      <p:sp>
        <p:nvSpPr>
          <p:cNvPr id="22" name="Text Placeholder 19">
            <a:extLst>
              <a:ext uri="{FF2B5EF4-FFF2-40B4-BE49-F238E27FC236}">
                <a16:creationId xmlns:a16="http://schemas.microsoft.com/office/drawing/2014/main" id="{3CF4801B-47A6-1618-5A5A-05BEA80B0597}"/>
              </a:ext>
            </a:extLst>
          </p:cNvPr>
          <p:cNvSpPr txBox="1">
            <a:spLocks/>
          </p:cNvSpPr>
          <p:nvPr/>
        </p:nvSpPr>
        <p:spPr>
          <a:xfrm>
            <a:off x="3421200" y="4432485"/>
            <a:ext cx="2674800" cy="592726"/>
          </a:xfrm>
          <a:prstGeom prst="rect">
            <a:avLst/>
          </a:prstGeom>
        </p:spPr>
        <p:txBody>
          <a:bodyPr/>
          <a:lstStyle>
            <a:lvl1pPr marL="180975" indent="-180975" algn="l" defTabSz="914400" rtl="0" eaLnBrk="1" latinLnBrk="0" hangingPunct="1">
              <a:lnSpc>
                <a:spcPct val="10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357188" indent="-180975" algn="l" defTabSz="914400" rtl="0" eaLnBrk="1" latinLnBrk="0" hangingPunct="1">
              <a:lnSpc>
                <a:spcPct val="105000"/>
              </a:lnSpc>
              <a:spcBef>
                <a:spcPts val="0"/>
              </a:spcBef>
              <a:spcAft>
                <a:spcPts val="600"/>
              </a:spcAft>
              <a:buSzPct val="85000"/>
              <a:buFont typeface="Arial" panose="020B0604020202020204" pitchFamily="34" charset="0"/>
              <a:buChar char="•"/>
              <a:defRPr sz="1400" kern="1200">
                <a:solidFill>
                  <a:schemeClr val="tx1"/>
                </a:solidFill>
                <a:latin typeface="+mn-lt"/>
                <a:ea typeface="+mn-ea"/>
                <a:cs typeface="+mn-cs"/>
              </a:defRPr>
            </a:lvl2pPr>
            <a:lvl3pPr marL="5381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3pPr>
            <a:lvl4pPr marL="7159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4pPr>
            <a:lvl5pPr marL="896938"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5000"/>
              </a:lnSpc>
              <a:spcBef>
                <a:spcPts val="0"/>
              </a:spcBef>
              <a:spcAft>
                <a:spcPts val="6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464B4B"/>
                </a:solidFill>
                <a:effectLst/>
                <a:uLnTx/>
                <a:uFillTx/>
                <a:latin typeface="Arial"/>
                <a:ea typeface="+mn-ea"/>
                <a:cs typeface="+mn-cs"/>
              </a:rPr>
              <a:t>combined professionals</a:t>
            </a:r>
          </a:p>
        </p:txBody>
      </p:sp>
      <p:sp>
        <p:nvSpPr>
          <p:cNvPr id="23" name="Text Placeholder 20">
            <a:extLst>
              <a:ext uri="{FF2B5EF4-FFF2-40B4-BE49-F238E27FC236}">
                <a16:creationId xmlns:a16="http://schemas.microsoft.com/office/drawing/2014/main" id="{FD822E25-60EE-14A5-329E-4DE3C6A9384F}"/>
              </a:ext>
            </a:extLst>
          </p:cNvPr>
          <p:cNvSpPr txBox="1">
            <a:spLocks/>
          </p:cNvSpPr>
          <p:nvPr/>
        </p:nvSpPr>
        <p:spPr>
          <a:xfrm>
            <a:off x="330075" y="3744344"/>
            <a:ext cx="2674800" cy="697812"/>
          </a:xfrm>
          <a:prstGeom prst="rect">
            <a:avLst/>
          </a:prstGeom>
        </p:spPr>
        <p:txBody>
          <a:bodyPr/>
          <a:lstStyle>
            <a:lvl1pPr marL="180975" indent="-180975" algn="l" defTabSz="914400" rtl="0" eaLnBrk="1" latinLnBrk="0" hangingPunct="1">
              <a:lnSpc>
                <a:spcPct val="10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357188" indent="-180975" algn="l" defTabSz="914400" rtl="0" eaLnBrk="1" latinLnBrk="0" hangingPunct="1">
              <a:lnSpc>
                <a:spcPct val="105000"/>
              </a:lnSpc>
              <a:spcBef>
                <a:spcPts val="0"/>
              </a:spcBef>
              <a:spcAft>
                <a:spcPts val="600"/>
              </a:spcAft>
              <a:buSzPct val="85000"/>
              <a:buFont typeface="Arial" panose="020B0604020202020204" pitchFamily="34" charset="0"/>
              <a:buChar char="•"/>
              <a:defRPr sz="1400" kern="1200">
                <a:solidFill>
                  <a:schemeClr val="tx1"/>
                </a:solidFill>
                <a:latin typeface="+mn-lt"/>
                <a:ea typeface="+mn-ea"/>
                <a:cs typeface="+mn-cs"/>
              </a:defRPr>
            </a:lvl2pPr>
            <a:lvl3pPr marL="5381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3pPr>
            <a:lvl4pPr marL="7159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4pPr>
            <a:lvl5pPr marL="896938"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r>
              <a:rPr lang="en-US" sz="4800" b="1" noProof="0" dirty="0"/>
              <a:t>€</a:t>
            </a:r>
            <a:r>
              <a:rPr kumimoji="0" lang="en-US" sz="4800" b="1" i="0" u="none" strike="noStrike" kern="1200" cap="none" spc="0" normalizeH="0" baseline="0" noProof="0" dirty="0">
                <a:ln>
                  <a:noFill/>
                </a:ln>
                <a:solidFill>
                  <a:srgbClr val="464B4B"/>
                </a:solidFill>
                <a:effectLst/>
                <a:uLnTx/>
                <a:uFillTx/>
                <a:latin typeface="Arial"/>
                <a:ea typeface="+mn-ea"/>
                <a:cs typeface="+mn-cs"/>
              </a:rPr>
              <a:t>5bn+</a:t>
            </a:r>
          </a:p>
        </p:txBody>
      </p:sp>
      <p:sp>
        <p:nvSpPr>
          <p:cNvPr id="24" name="Text Placeholder 23">
            <a:extLst>
              <a:ext uri="{FF2B5EF4-FFF2-40B4-BE49-F238E27FC236}">
                <a16:creationId xmlns:a16="http://schemas.microsoft.com/office/drawing/2014/main" id="{23FB4CF8-E8F2-A213-1B7A-4B353AE70194}"/>
              </a:ext>
            </a:extLst>
          </p:cNvPr>
          <p:cNvSpPr txBox="1">
            <a:spLocks/>
          </p:cNvSpPr>
          <p:nvPr/>
        </p:nvSpPr>
        <p:spPr>
          <a:xfrm>
            <a:off x="3421200" y="1812610"/>
            <a:ext cx="2674800" cy="697812"/>
          </a:xfrm>
          <a:prstGeom prst="rect">
            <a:avLst/>
          </a:prstGeom>
        </p:spPr>
        <p:txBody>
          <a:bodyPr/>
          <a:lstStyle>
            <a:lvl1pPr marL="180975" indent="-180975" algn="l" defTabSz="914400" rtl="0" eaLnBrk="1" latinLnBrk="0" hangingPunct="1">
              <a:lnSpc>
                <a:spcPct val="10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357188" indent="-180975" algn="l" defTabSz="914400" rtl="0" eaLnBrk="1" latinLnBrk="0" hangingPunct="1">
              <a:lnSpc>
                <a:spcPct val="105000"/>
              </a:lnSpc>
              <a:spcBef>
                <a:spcPts val="0"/>
              </a:spcBef>
              <a:spcAft>
                <a:spcPts val="600"/>
              </a:spcAft>
              <a:buSzPct val="85000"/>
              <a:buFont typeface="Arial" panose="020B0604020202020204" pitchFamily="34" charset="0"/>
              <a:buChar char="•"/>
              <a:defRPr sz="1400" kern="1200">
                <a:solidFill>
                  <a:schemeClr val="tx1"/>
                </a:solidFill>
                <a:latin typeface="+mn-lt"/>
                <a:ea typeface="+mn-ea"/>
                <a:cs typeface="+mn-cs"/>
              </a:defRPr>
            </a:lvl2pPr>
            <a:lvl3pPr marL="5381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3pPr>
            <a:lvl4pPr marL="7159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4pPr>
            <a:lvl5pPr marL="896938"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5000"/>
              </a:lnSpc>
              <a:spcBef>
                <a:spcPts val="0"/>
              </a:spcBef>
              <a:spcAft>
                <a:spcPts val="600"/>
              </a:spcAft>
              <a:buClrTx/>
              <a:buSzTx/>
              <a:buFont typeface="Arial" panose="020B0604020202020204" pitchFamily="34" charset="0"/>
              <a:buNone/>
              <a:tabLst/>
              <a:defRPr/>
            </a:pPr>
            <a:r>
              <a:rPr kumimoji="0" lang="en-US" sz="4800" b="1" i="0" u="none" strike="noStrike" kern="1200" cap="none" spc="0" normalizeH="0" baseline="0" noProof="0" dirty="0">
                <a:ln>
                  <a:noFill/>
                </a:ln>
                <a:solidFill>
                  <a:srgbClr val="464B4B"/>
                </a:solidFill>
                <a:effectLst/>
                <a:uLnTx/>
                <a:uFillTx/>
                <a:latin typeface="Arial"/>
                <a:ea typeface="+mn-ea"/>
                <a:cs typeface="+mn-cs"/>
              </a:rPr>
              <a:t>1,800+</a:t>
            </a:r>
          </a:p>
        </p:txBody>
      </p:sp>
      <p:sp>
        <p:nvSpPr>
          <p:cNvPr id="25" name="Text Placeholder 24">
            <a:extLst>
              <a:ext uri="{FF2B5EF4-FFF2-40B4-BE49-F238E27FC236}">
                <a16:creationId xmlns:a16="http://schemas.microsoft.com/office/drawing/2014/main" id="{F7157E0A-F28D-3458-A7BA-856C949F6583}"/>
              </a:ext>
            </a:extLst>
          </p:cNvPr>
          <p:cNvSpPr txBox="1">
            <a:spLocks/>
          </p:cNvSpPr>
          <p:nvPr/>
        </p:nvSpPr>
        <p:spPr>
          <a:xfrm>
            <a:off x="330075" y="4442156"/>
            <a:ext cx="2674800" cy="1053156"/>
          </a:xfrm>
          <a:prstGeom prst="rect">
            <a:avLst/>
          </a:prstGeom>
        </p:spPr>
        <p:txBody>
          <a:bodyPr/>
          <a:lstStyle>
            <a:lvl1pPr marL="180975" indent="-180975" algn="l" defTabSz="914400" rtl="0" eaLnBrk="1" latinLnBrk="0" hangingPunct="1">
              <a:lnSpc>
                <a:spcPct val="10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357188" indent="-180975" algn="l" defTabSz="914400" rtl="0" eaLnBrk="1" latinLnBrk="0" hangingPunct="1">
              <a:lnSpc>
                <a:spcPct val="105000"/>
              </a:lnSpc>
              <a:spcBef>
                <a:spcPts val="0"/>
              </a:spcBef>
              <a:spcAft>
                <a:spcPts val="600"/>
              </a:spcAft>
              <a:buSzPct val="85000"/>
              <a:buFont typeface="Arial" panose="020B0604020202020204" pitchFamily="34" charset="0"/>
              <a:buChar char="•"/>
              <a:defRPr sz="1400" kern="1200">
                <a:solidFill>
                  <a:schemeClr val="tx1"/>
                </a:solidFill>
                <a:latin typeface="+mn-lt"/>
                <a:ea typeface="+mn-ea"/>
                <a:cs typeface="+mn-cs"/>
              </a:defRPr>
            </a:lvl2pPr>
            <a:lvl3pPr marL="5381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3pPr>
            <a:lvl4pPr marL="7159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4pPr>
            <a:lvl5pPr marL="896938"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5000"/>
              </a:lnSpc>
              <a:spcBef>
                <a:spcPts val="0"/>
              </a:spcBef>
              <a:spcAft>
                <a:spcPts val="6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464B4B"/>
                </a:solidFill>
                <a:effectLst/>
                <a:uLnTx/>
                <a:uFillTx/>
                <a:latin typeface="Arial"/>
                <a:ea typeface="+mn-ea"/>
                <a:cs typeface="+mn-cs"/>
              </a:rPr>
              <a:t>revenue*</a:t>
            </a:r>
          </a:p>
        </p:txBody>
      </p:sp>
      <p:sp>
        <p:nvSpPr>
          <p:cNvPr id="26" name="Text Placeholder 27">
            <a:extLst>
              <a:ext uri="{FF2B5EF4-FFF2-40B4-BE49-F238E27FC236}">
                <a16:creationId xmlns:a16="http://schemas.microsoft.com/office/drawing/2014/main" id="{A91B1485-0092-86DD-8CCB-14C24160811B}"/>
              </a:ext>
            </a:extLst>
          </p:cNvPr>
          <p:cNvSpPr txBox="1">
            <a:spLocks/>
          </p:cNvSpPr>
          <p:nvPr/>
        </p:nvSpPr>
        <p:spPr>
          <a:xfrm>
            <a:off x="3421200" y="2541794"/>
            <a:ext cx="2674800" cy="697812"/>
          </a:xfrm>
          <a:prstGeom prst="rect">
            <a:avLst/>
          </a:prstGeom>
        </p:spPr>
        <p:txBody>
          <a:bodyPr/>
          <a:lstStyle>
            <a:lvl1pPr marL="180975" indent="-180975" algn="l" defTabSz="914400" rtl="0" eaLnBrk="1" latinLnBrk="0" hangingPunct="1">
              <a:lnSpc>
                <a:spcPct val="10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357188" indent="-180975" algn="l" defTabSz="914400" rtl="0" eaLnBrk="1" latinLnBrk="0" hangingPunct="1">
              <a:lnSpc>
                <a:spcPct val="105000"/>
              </a:lnSpc>
              <a:spcBef>
                <a:spcPts val="0"/>
              </a:spcBef>
              <a:spcAft>
                <a:spcPts val="600"/>
              </a:spcAft>
              <a:buSzPct val="85000"/>
              <a:buFont typeface="Arial" panose="020B0604020202020204" pitchFamily="34" charset="0"/>
              <a:buChar char="•"/>
              <a:defRPr sz="1400" kern="1200">
                <a:solidFill>
                  <a:schemeClr val="tx1"/>
                </a:solidFill>
                <a:latin typeface="+mn-lt"/>
                <a:ea typeface="+mn-ea"/>
                <a:cs typeface="+mn-cs"/>
              </a:defRPr>
            </a:lvl2pPr>
            <a:lvl3pPr marL="5381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3pPr>
            <a:lvl4pPr marL="7159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4pPr>
            <a:lvl5pPr marL="896938"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5000"/>
              </a:lnSpc>
              <a:spcBef>
                <a:spcPts val="0"/>
              </a:spcBef>
              <a:spcAft>
                <a:spcPts val="6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464B4B"/>
                </a:solidFill>
                <a:effectLst/>
                <a:uLnTx/>
                <a:uFillTx/>
                <a:latin typeface="Arial"/>
                <a:ea typeface="+mn-ea"/>
                <a:cs typeface="+mn-cs"/>
              </a:rPr>
              <a:t>combined partners</a:t>
            </a:r>
          </a:p>
        </p:txBody>
      </p:sp>
      <p:sp>
        <p:nvSpPr>
          <p:cNvPr id="27" name="TextBox 26">
            <a:extLst>
              <a:ext uri="{FF2B5EF4-FFF2-40B4-BE49-F238E27FC236}">
                <a16:creationId xmlns:a16="http://schemas.microsoft.com/office/drawing/2014/main" id="{9C030588-C585-D538-E385-5CDA92C1042C}"/>
              </a:ext>
            </a:extLst>
          </p:cNvPr>
          <p:cNvSpPr txBox="1"/>
          <p:nvPr/>
        </p:nvSpPr>
        <p:spPr>
          <a:xfrm>
            <a:off x="300040" y="5114026"/>
            <a:ext cx="8290755" cy="592726"/>
          </a:xfrm>
          <a:prstGeom prst="rect">
            <a:avLst/>
          </a:prstGeom>
          <a:noFill/>
        </p:spPr>
        <p:txBody>
          <a:bodyPr wrap="square" lIns="91440" tIns="45720" rIns="91440" bIns="45720" anchor="t">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effectLst/>
                <a:uLnTx/>
                <a:uFillTx/>
                <a:latin typeface="Arial"/>
                <a:ea typeface="+mn-ea"/>
                <a:cs typeface="+mn-cs"/>
              </a:rPr>
              <a:t>All figures relate to Forvis Mazars, the brand name for the Forvis Mazars Global network (Forvis Mazars Global Limited) and its two independent members: Forvis Mazars Group SC, an internationally integrated partnership operating in over 100 countries and territories and Forvis Mazars LLP in the United States.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effectLst/>
              <a:uLnTx/>
              <a:uFillTx/>
              <a:latin typeface="Arial"/>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effectLst/>
                <a:uLnTx/>
                <a:uFillTx/>
                <a:latin typeface="Arial"/>
                <a:ea typeface="+mn-ea"/>
                <a:cs typeface="+mn-cs"/>
              </a:rPr>
              <a:t>* Combined figures: Forvis Mazars Group €3bn + Forvis Mazars, LLP €2bn as at 31 August 2025</a:t>
            </a:r>
          </a:p>
        </p:txBody>
      </p:sp>
      <p:sp>
        <p:nvSpPr>
          <p:cNvPr id="2" name="Zástupný symbol pro zápatí 1">
            <a:extLst>
              <a:ext uri="{FF2B5EF4-FFF2-40B4-BE49-F238E27FC236}">
                <a16:creationId xmlns:a16="http://schemas.microsoft.com/office/drawing/2014/main" id="{450B1101-5DFE-1B48-C216-8BA6242342D6}"/>
              </a:ext>
            </a:extLst>
          </p:cNvPr>
          <p:cNvSpPr>
            <a:spLocks noGrp="1"/>
          </p:cNvSpPr>
          <p:nvPr>
            <p:ph type="ftr" sz="quarter" idx="11"/>
          </p:nvPr>
        </p:nvSpPr>
        <p:spPr/>
        <p:txBody>
          <a:bodyPr/>
          <a:lstStyle/>
          <a:p>
            <a:r>
              <a:rPr lang="en-GB"/>
              <a:t>Digitalization in Forvis Mazars</a:t>
            </a:r>
            <a:endParaRPr lang="en-GB" dirty="0"/>
          </a:p>
        </p:txBody>
      </p:sp>
    </p:spTree>
    <p:extLst>
      <p:ext uri="{BB962C8B-B14F-4D97-AF65-F5344CB8AC3E}">
        <p14:creationId xmlns:p14="http://schemas.microsoft.com/office/powerpoint/2010/main" val="43588262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A3AE4-D969-3407-12D3-B4C0D7270274}"/>
              </a:ext>
            </a:extLst>
          </p:cNvPr>
          <p:cNvSpPr>
            <a:spLocks noGrp="1"/>
          </p:cNvSpPr>
          <p:nvPr>
            <p:ph type="title"/>
          </p:nvPr>
        </p:nvSpPr>
        <p:spPr/>
        <p:txBody>
          <a:bodyPr/>
          <a:lstStyle/>
          <a:p>
            <a:r>
              <a:rPr lang="en-US" sz="2400" noProof="0" dirty="0"/>
              <a:t>Forvis Mazars</a:t>
            </a:r>
          </a:p>
        </p:txBody>
      </p:sp>
      <p:sp>
        <p:nvSpPr>
          <p:cNvPr id="26" name="Content Placeholder 2">
            <a:extLst>
              <a:ext uri="{FF2B5EF4-FFF2-40B4-BE49-F238E27FC236}">
                <a16:creationId xmlns:a16="http://schemas.microsoft.com/office/drawing/2014/main" id="{A98B2534-FA09-8521-B175-1A2139C80A47}"/>
              </a:ext>
            </a:extLst>
          </p:cNvPr>
          <p:cNvSpPr txBox="1">
            <a:spLocks/>
          </p:cNvSpPr>
          <p:nvPr/>
        </p:nvSpPr>
        <p:spPr>
          <a:xfrm>
            <a:off x="8825250" y="1671368"/>
            <a:ext cx="3178710" cy="4078197"/>
          </a:xfrm>
          <a:prstGeom prst="rect">
            <a:avLst/>
          </a:prstGeom>
        </p:spPr>
        <p:txBody>
          <a:bodyPr/>
          <a:lstStyle>
            <a:defPPr>
              <a:defRPr lang="en-US"/>
            </a:defPPr>
            <a:lvl1pPr indent="0">
              <a:lnSpc>
                <a:spcPct val="100000"/>
              </a:lnSpc>
              <a:spcBef>
                <a:spcPts val="1200"/>
              </a:spcBef>
              <a:spcAft>
                <a:spcPts val="600"/>
              </a:spcAft>
              <a:buFont typeface="Arial" panose="020B0604020202020204" pitchFamily="34" charset="0"/>
              <a:buNone/>
              <a:defRPr sz="1600" b="1">
                <a:solidFill>
                  <a:schemeClr val="tx1">
                    <a:lumMod val="75000"/>
                  </a:schemeClr>
                </a:solidFill>
                <a:latin typeface="+mj-lt"/>
              </a:defRPr>
            </a:lvl1pPr>
            <a:lvl2pPr marL="360363" indent="-180975">
              <a:lnSpc>
                <a:spcPct val="90000"/>
              </a:lnSpc>
              <a:spcBef>
                <a:spcPts val="500"/>
              </a:spcBef>
              <a:buFont typeface="Arial" panose="020B0604020202020204" pitchFamily="34" charset="0"/>
              <a:buChar char="•"/>
              <a:tabLst/>
              <a:defRPr sz="1400"/>
            </a:lvl2pPr>
            <a:lvl3pPr marL="541338" indent="-180975">
              <a:lnSpc>
                <a:spcPct val="90000"/>
              </a:lnSpc>
              <a:spcBef>
                <a:spcPts val="500"/>
              </a:spcBef>
              <a:buFont typeface="Arial" panose="020B0604020202020204" pitchFamily="34" charset="0"/>
              <a:buChar char="•"/>
              <a:tabLst/>
              <a:defRPr sz="1400"/>
            </a:lvl3pPr>
            <a:lvl4pPr marL="714375" indent="-180975">
              <a:lnSpc>
                <a:spcPct val="90000"/>
              </a:lnSpc>
              <a:spcBef>
                <a:spcPts val="500"/>
              </a:spcBef>
              <a:buFont typeface="Arial" panose="020B0604020202020204" pitchFamily="34" charset="0"/>
              <a:buChar char="•"/>
              <a:tabLst/>
              <a:defRPr sz="1400"/>
            </a:lvl4pPr>
            <a:lvl5pPr marL="895350" indent="-180975">
              <a:lnSpc>
                <a:spcPct val="90000"/>
              </a:lnSpc>
              <a:spcBef>
                <a:spcPts val="500"/>
              </a:spcBef>
              <a:buFont typeface="Arial" panose="020B0604020202020204" pitchFamily="34" charset="0"/>
              <a:buChar char="•"/>
              <a:tabLst/>
              <a:defRPr sz="1400"/>
            </a:lvl5pPr>
            <a:lvl6pPr marL="1074738" indent="-180975">
              <a:lnSpc>
                <a:spcPct val="90000"/>
              </a:lnSpc>
              <a:spcBef>
                <a:spcPts val="500"/>
              </a:spcBef>
              <a:buFont typeface="Arial" panose="020B0604020202020204" pitchFamily="34" charset="0"/>
              <a:buChar char="•"/>
              <a:tabLst/>
              <a:defRPr sz="1400"/>
            </a:lvl6pPr>
            <a:lvl7pPr marL="1255713" indent="-180975">
              <a:lnSpc>
                <a:spcPct val="90000"/>
              </a:lnSpc>
              <a:spcBef>
                <a:spcPts val="500"/>
              </a:spcBef>
              <a:buFont typeface="Arial" panose="020B0604020202020204" pitchFamily="34" charset="0"/>
              <a:buChar char="•"/>
              <a:tabLst/>
              <a:defRPr sz="1400"/>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US" sz="1600" b="1" i="0" u="none" strike="noStrike" kern="0" cap="none" spc="0" normalizeH="0" baseline="0" noProof="0" dirty="0">
                <a:ln>
                  <a:noFill/>
                </a:ln>
                <a:solidFill>
                  <a:srgbClr val="787878">
                    <a:lumMod val="75000"/>
                  </a:srgbClr>
                </a:solidFill>
                <a:effectLst/>
                <a:uLnTx/>
                <a:uFillTx/>
                <a:latin typeface="Arial" panose="020B0604020202020204"/>
                <a:ea typeface="+mn-ea"/>
                <a:cs typeface="+mn-cs"/>
              </a:rPr>
              <a:t>€</a:t>
            </a:r>
            <a:r>
              <a:rPr lang="en-US" kern="0" noProof="0" dirty="0">
                <a:solidFill>
                  <a:srgbClr val="787878">
                    <a:lumMod val="75000"/>
                  </a:srgbClr>
                </a:solidFill>
                <a:latin typeface="Arial" panose="020B0604020202020204"/>
              </a:rPr>
              <a:t>5</a:t>
            </a:r>
            <a:r>
              <a:rPr kumimoji="0" lang="en-US" sz="1600" b="1" i="0" u="none" strike="noStrike" kern="0" cap="none" spc="0" normalizeH="0" baseline="0" noProof="0" dirty="0">
                <a:ln>
                  <a:noFill/>
                </a:ln>
                <a:solidFill>
                  <a:srgbClr val="787878">
                    <a:lumMod val="75000"/>
                  </a:srgbClr>
                </a:solidFill>
                <a:effectLst/>
                <a:uLnTx/>
                <a:uFillTx/>
                <a:latin typeface="Arial" panose="020B0604020202020204"/>
                <a:ea typeface="+mn-ea"/>
                <a:cs typeface="+mn-cs"/>
              </a:rPr>
              <a:t>bn+</a:t>
            </a:r>
            <a:br>
              <a:rPr kumimoji="0" lang="en-US" sz="1600" b="1" i="0" u="none" strike="noStrike" kern="0" cap="none" spc="0" normalizeH="0" baseline="0" noProof="0" dirty="0">
                <a:ln>
                  <a:noFill/>
                </a:ln>
                <a:solidFill>
                  <a:srgbClr val="787878">
                    <a:lumMod val="75000"/>
                  </a:srgbClr>
                </a:solidFill>
                <a:effectLst/>
                <a:uLnTx/>
                <a:uFillTx/>
                <a:latin typeface="Arial" panose="020B0604020202020204"/>
                <a:ea typeface="+mn-ea"/>
                <a:cs typeface="+mn-cs"/>
              </a:rPr>
            </a:br>
            <a:r>
              <a:rPr kumimoji="0" lang="en-US" sz="1600" b="0" i="0" u="none" strike="noStrike" kern="0" cap="none" spc="0" normalizeH="0" baseline="0" noProof="0" dirty="0">
                <a:ln>
                  <a:noFill/>
                </a:ln>
                <a:solidFill>
                  <a:srgbClr val="787878">
                    <a:lumMod val="75000"/>
                  </a:srgbClr>
                </a:solidFill>
                <a:effectLst/>
                <a:uLnTx/>
                <a:uFillTx/>
                <a:latin typeface="Arial" panose="020B0604020202020204"/>
                <a:ea typeface="+mn-ea"/>
                <a:cs typeface="+mn-cs"/>
              </a:rPr>
              <a:t>revenue* </a:t>
            </a:r>
          </a:p>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US" sz="1600" b="1" i="0" u="none" strike="noStrike" kern="0" cap="none" spc="0" normalizeH="0" baseline="0" noProof="0" dirty="0">
                <a:ln>
                  <a:noFill/>
                </a:ln>
                <a:solidFill>
                  <a:srgbClr val="787878">
                    <a:lumMod val="75000"/>
                  </a:srgbClr>
                </a:solidFill>
                <a:effectLst/>
                <a:uLnTx/>
                <a:uFillTx/>
                <a:latin typeface="Arial" panose="020B0604020202020204"/>
                <a:ea typeface="+mn-ea"/>
                <a:cs typeface="+mn-cs"/>
              </a:rPr>
              <a:t>100+</a:t>
            </a:r>
            <a:br>
              <a:rPr kumimoji="0" lang="en-US" sz="1600" b="1" i="0" u="none" strike="noStrike" kern="0" cap="none" spc="0" normalizeH="0" baseline="0" noProof="0" dirty="0">
                <a:ln>
                  <a:noFill/>
                </a:ln>
                <a:solidFill>
                  <a:srgbClr val="787878">
                    <a:lumMod val="75000"/>
                  </a:srgbClr>
                </a:solidFill>
                <a:effectLst/>
                <a:uLnTx/>
                <a:uFillTx/>
                <a:latin typeface="Arial" panose="020B0604020202020204"/>
                <a:ea typeface="+mn-ea"/>
                <a:cs typeface="+mn-cs"/>
              </a:rPr>
            </a:br>
            <a:r>
              <a:rPr kumimoji="0" lang="en-US" sz="1600" b="0" i="0" u="none" strike="noStrike" kern="0" cap="none" spc="0" normalizeH="0" baseline="0" noProof="0" dirty="0">
                <a:ln>
                  <a:noFill/>
                </a:ln>
                <a:solidFill>
                  <a:srgbClr val="787878">
                    <a:lumMod val="75000"/>
                  </a:srgbClr>
                </a:solidFill>
                <a:effectLst/>
                <a:uLnTx/>
                <a:uFillTx/>
                <a:latin typeface="Arial" panose="020B0604020202020204"/>
                <a:ea typeface="+mn-ea"/>
                <a:cs typeface="+mn-cs"/>
              </a:rPr>
              <a:t>countries and territories</a:t>
            </a:r>
          </a:p>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US" sz="1600" b="1" i="0" u="none" strike="noStrike" kern="0" cap="none" spc="0" normalizeH="0" baseline="0" noProof="0" dirty="0">
                <a:ln>
                  <a:noFill/>
                </a:ln>
                <a:solidFill>
                  <a:srgbClr val="787878">
                    <a:lumMod val="75000"/>
                  </a:srgbClr>
                </a:solidFill>
                <a:effectLst/>
                <a:uLnTx/>
                <a:uFillTx/>
                <a:latin typeface="Arial" panose="020B0604020202020204"/>
                <a:ea typeface="+mn-ea"/>
                <a:cs typeface="+mn-cs"/>
              </a:rPr>
              <a:t>1,800</a:t>
            </a:r>
            <a:br>
              <a:rPr kumimoji="0" lang="en-US" sz="1600" b="1" i="0" u="none" strike="noStrike" kern="0" cap="none" spc="0" normalizeH="0" baseline="0" noProof="0" dirty="0">
                <a:ln>
                  <a:noFill/>
                </a:ln>
                <a:solidFill>
                  <a:srgbClr val="787878">
                    <a:lumMod val="75000"/>
                  </a:srgbClr>
                </a:solidFill>
                <a:effectLst/>
                <a:uLnTx/>
                <a:uFillTx/>
                <a:latin typeface="Arial" panose="020B0604020202020204"/>
                <a:ea typeface="+mn-ea"/>
                <a:cs typeface="+mn-cs"/>
              </a:rPr>
            </a:br>
            <a:r>
              <a:rPr kumimoji="0" lang="en-US" sz="1600" b="0" i="0" u="none" strike="noStrike" kern="0" cap="none" spc="0" normalizeH="0" baseline="0" noProof="0" dirty="0">
                <a:ln>
                  <a:noFill/>
                </a:ln>
                <a:solidFill>
                  <a:srgbClr val="787878">
                    <a:lumMod val="75000"/>
                  </a:srgbClr>
                </a:solidFill>
                <a:effectLst/>
                <a:uLnTx/>
                <a:uFillTx/>
                <a:latin typeface="Arial" panose="020B0604020202020204"/>
                <a:ea typeface="+mn-ea"/>
                <a:cs typeface="+mn-cs"/>
              </a:rPr>
              <a:t>partners</a:t>
            </a:r>
          </a:p>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US" sz="1600" b="1" i="0" u="none" strike="noStrike" kern="0" cap="none" spc="0" normalizeH="0" baseline="0" noProof="0" dirty="0">
                <a:ln>
                  <a:noFill/>
                </a:ln>
                <a:solidFill>
                  <a:srgbClr val="787878">
                    <a:lumMod val="75000"/>
                  </a:srgbClr>
                </a:solidFill>
                <a:effectLst/>
                <a:uLnTx/>
                <a:uFillTx/>
                <a:latin typeface="Arial" panose="020B0604020202020204"/>
                <a:ea typeface="+mn-ea"/>
                <a:cs typeface="+mn-cs"/>
              </a:rPr>
              <a:t>40,000+ </a:t>
            </a:r>
            <a:br>
              <a:rPr kumimoji="0" lang="en-US" sz="1600" b="1" i="0" u="none" strike="noStrike" kern="0" cap="none" spc="0" normalizeH="0" baseline="0" noProof="0" dirty="0">
                <a:ln>
                  <a:noFill/>
                </a:ln>
                <a:solidFill>
                  <a:srgbClr val="787878">
                    <a:lumMod val="75000"/>
                  </a:srgbClr>
                </a:solidFill>
                <a:effectLst/>
                <a:uLnTx/>
                <a:uFillTx/>
                <a:latin typeface="Arial" panose="020B0604020202020204"/>
                <a:ea typeface="+mn-ea"/>
                <a:cs typeface="+mn-cs"/>
              </a:rPr>
            </a:br>
            <a:r>
              <a:rPr kumimoji="0" lang="en-US" sz="1600" b="0" i="0" u="none" strike="noStrike" kern="0" cap="none" spc="0" normalizeH="0" baseline="0" noProof="0" dirty="0">
                <a:ln>
                  <a:noFill/>
                </a:ln>
                <a:solidFill>
                  <a:srgbClr val="787878">
                    <a:lumMod val="75000"/>
                  </a:srgbClr>
                </a:solidFill>
                <a:effectLst/>
                <a:uLnTx/>
                <a:uFillTx/>
                <a:latin typeface="Arial" panose="020B0604020202020204"/>
                <a:ea typeface="+mn-ea"/>
                <a:cs typeface="+mn-cs"/>
              </a:rPr>
              <a:t>professionals</a:t>
            </a:r>
          </a:p>
        </p:txBody>
      </p:sp>
      <p:pic>
        <p:nvPicPr>
          <p:cNvPr id="4" name="Picture 1" descr="A map of the world&#10;&#10;AI-generated content may be incorrect.">
            <a:extLst>
              <a:ext uri="{FF2B5EF4-FFF2-40B4-BE49-F238E27FC236}">
                <a16:creationId xmlns:a16="http://schemas.microsoft.com/office/drawing/2014/main" id="{8CB5A14E-EAEC-8426-FA32-1F8F76F175EC}"/>
              </a:ext>
            </a:extLst>
          </p:cNvPr>
          <p:cNvPicPr>
            <a:picLocks noChangeAspect="1"/>
          </p:cNvPicPr>
          <p:nvPr/>
        </p:nvPicPr>
        <p:blipFill>
          <a:blip r:embed="rId2" cstate="print">
            <a:extLst>
              <a:ext uri="{28A0092B-C50C-407E-A947-70E740481C1C}">
                <a14:useLocalDpi xmlns:a14="http://schemas.microsoft.com/office/drawing/2010/main" val="0"/>
              </a:ext>
            </a:extLst>
          </a:blip>
          <a:srcRect t="10449" b="14157"/>
          <a:stretch>
            <a:fillRect/>
          </a:stretch>
        </p:blipFill>
        <p:spPr>
          <a:xfrm>
            <a:off x="306000" y="1348871"/>
            <a:ext cx="7805283" cy="4160257"/>
          </a:xfrm>
          <a:prstGeom prst="rect">
            <a:avLst/>
          </a:prstGeom>
        </p:spPr>
      </p:pic>
      <p:sp>
        <p:nvSpPr>
          <p:cNvPr id="5" name="Text Placeholder 6">
            <a:extLst>
              <a:ext uri="{FF2B5EF4-FFF2-40B4-BE49-F238E27FC236}">
                <a16:creationId xmlns:a16="http://schemas.microsoft.com/office/drawing/2014/main" id="{852A1C31-BFFF-3D50-BFA8-CCBA632DE4F1}"/>
              </a:ext>
            </a:extLst>
          </p:cNvPr>
          <p:cNvSpPr>
            <a:spLocks noGrp="1"/>
          </p:cNvSpPr>
          <p:nvPr>
            <p:ph type="body" sz="quarter" idx="14"/>
          </p:nvPr>
        </p:nvSpPr>
        <p:spPr>
          <a:xfrm>
            <a:off x="306388" y="735013"/>
            <a:ext cx="11580812" cy="296862"/>
          </a:xfrm>
        </p:spPr>
        <p:txBody>
          <a:bodyPr/>
          <a:lstStyle/>
          <a:p>
            <a:pPr marL="0" marR="0" lvl="0" indent="0" algn="l" defTabSz="914400" rtl="0" eaLnBrk="1" fontAlgn="auto" latinLnBrk="0" hangingPunct="1">
              <a:lnSpc>
                <a:spcPct val="105000"/>
              </a:lnSpc>
              <a:spcBef>
                <a:spcPts val="200"/>
              </a:spcBef>
              <a:spcAft>
                <a:spcPts val="60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464B4B"/>
                </a:solidFill>
                <a:effectLst/>
                <a:uLnTx/>
                <a:uFillTx/>
                <a:latin typeface="Arial"/>
                <a:ea typeface="+mn-ea"/>
                <a:cs typeface="+mn-cs"/>
              </a:rPr>
              <a:t>As of 1 January 2026</a:t>
            </a:r>
            <a:endParaRPr kumimoji="0" lang="en-US" sz="2400" b="1" i="0" u="none" strike="noStrike" kern="1200" cap="none" spc="0" normalizeH="0" baseline="0" noProof="0" dirty="0">
              <a:ln>
                <a:noFill/>
              </a:ln>
              <a:solidFill>
                <a:srgbClr val="464B4B"/>
              </a:solidFill>
              <a:effectLst/>
              <a:highlight>
                <a:srgbClr val="FFFF00"/>
              </a:highlight>
              <a:uLnTx/>
              <a:uFillTx/>
              <a:latin typeface="Arial"/>
              <a:ea typeface="+mn-ea"/>
              <a:cs typeface="+mn-cs"/>
            </a:endParaRPr>
          </a:p>
        </p:txBody>
      </p:sp>
      <p:sp>
        <p:nvSpPr>
          <p:cNvPr id="10" name="TextovéPole 9">
            <a:extLst>
              <a:ext uri="{FF2B5EF4-FFF2-40B4-BE49-F238E27FC236}">
                <a16:creationId xmlns:a16="http://schemas.microsoft.com/office/drawing/2014/main" id="{D8D794C0-02C5-D0B8-8E94-3769BDE993CD}"/>
              </a:ext>
            </a:extLst>
          </p:cNvPr>
          <p:cNvSpPr txBox="1"/>
          <p:nvPr/>
        </p:nvSpPr>
        <p:spPr>
          <a:xfrm>
            <a:off x="188040" y="5570835"/>
            <a:ext cx="609600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effectLst/>
                <a:uLnTx/>
                <a:uFillTx/>
                <a:latin typeface="Arial"/>
                <a:ea typeface="+mn-ea"/>
                <a:cs typeface="+mn-cs"/>
              </a:rPr>
              <a:t>All figures relate to Forvis Mazars, the brand name for the Forvis Mazars Global network (Forvis Mazars Global Limited) and its two independent members: Forvis Mazars Group SC, an internationally integrated partnership operating in over 100 countries and territories and Forvis Mazars LLP in the United States. </a:t>
            </a:r>
            <a:endParaRPr kumimoji="0" lang="en-US" sz="1800" b="0" i="0" u="none" strike="noStrike" kern="1200" cap="none" spc="0" normalizeH="0" baseline="0" noProof="0" dirty="0">
              <a:ln>
                <a:noFill/>
              </a:ln>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effectLst/>
                <a:uLnTx/>
                <a:uFillTx/>
                <a:latin typeface="Arial"/>
                <a:ea typeface="+mn-ea"/>
                <a:cs typeface="+mn-cs"/>
              </a:rPr>
              <a:t>* Combined figures: Forvis Mazars Group €3bn + Forvis Mazars, LLP €2bn as at 31 August 2025</a:t>
            </a:r>
            <a:endParaRPr kumimoji="0" lang="en-US" sz="800" b="0" i="0" u="none" strike="noStrike" kern="100" cap="none" spc="0" normalizeH="0" baseline="0" noProof="0" dirty="0">
              <a:ln>
                <a:noFill/>
              </a:ln>
              <a:effectLst/>
              <a:uLnTx/>
              <a:uFillTx/>
              <a:latin typeface="Arial"/>
              <a:ea typeface="Arial" panose="020B0604020202020204" pitchFamily="34" charset="0"/>
              <a:cs typeface="Arial"/>
            </a:endParaRPr>
          </a:p>
        </p:txBody>
      </p:sp>
      <p:sp>
        <p:nvSpPr>
          <p:cNvPr id="3" name="Zástupný symbol pro zápatí 2">
            <a:extLst>
              <a:ext uri="{FF2B5EF4-FFF2-40B4-BE49-F238E27FC236}">
                <a16:creationId xmlns:a16="http://schemas.microsoft.com/office/drawing/2014/main" id="{E4F59B5D-CD74-FE8D-909F-25B464BCDF6D}"/>
              </a:ext>
            </a:extLst>
          </p:cNvPr>
          <p:cNvSpPr>
            <a:spLocks noGrp="1"/>
          </p:cNvSpPr>
          <p:nvPr>
            <p:ph type="ftr" sz="quarter" idx="11"/>
          </p:nvPr>
        </p:nvSpPr>
        <p:spPr/>
        <p:txBody>
          <a:bodyPr/>
          <a:lstStyle/>
          <a:p>
            <a:r>
              <a:rPr lang="en-GB"/>
              <a:t>Digitalization in Forvis Mazars</a:t>
            </a:r>
            <a:endParaRPr lang="en-GB" dirty="0"/>
          </a:p>
        </p:txBody>
      </p:sp>
      <p:sp>
        <p:nvSpPr>
          <p:cNvPr id="6" name="Zástupný symbol pro číslo snímku 5">
            <a:extLst>
              <a:ext uri="{FF2B5EF4-FFF2-40B4-BE49-F238E27FC236}">
                <a16:creationId xmlns:a16="http://schemas.microsoft.com/office/drawing/2014/main" id="{0ADD640C-DEC1-14C0-42A4-9E4E4EAA5174}"/>
              </a:ext>
            </a:extLst>
          </p:cNvPr>
          <p:cNvSpPr>
            <a:spLocks noGrp="1"/>
          </p:cNvSpPr>
          <p:nvPr>
            <p:ph type="sldNum" sz="quarter" idx="12"/>
          </p:nvPr>
        </p:nvSpPr>
        <p:spPr/>
        <p:txBody>
          <a:bodyPr/>
          <a:lstStyle/>
          <a:p>
            <a:fld id="{721C06D9-4617-44B0-8711-1EF1C439A609}" type="slidenum">
              <a:rPr lang="en-GB" smtClean="0"/>
              <a:pPr/>
              <a:t>5</a:t>
            </a:fld>
            <a:endParaRPr lang="en-GB" dirty="0"/>
          </a:p>
        </p:txBody>
      </p:sp>
    </p:spTree>
    <p:extLst>
      <p:ext uri="{BB962C8B-B14F-4D97-AF65-F5344CB8AC3E}">
        <p14:creationId xmlns:p14="http://schemas.microsoft.com/office/powerpoint/2010/main" val="165443315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A3AE4-D969-3407-12D3-B4C0D7270274}"/>
              </a:ext>
            </a:extLst>
          </p:cNvPr>
          <p:cNvSpPr>
            <a:spLocks noGrp="1"/>
          </p:cNvSpPr>
          <p:nvPr>
            <p:ph type="title"/>
          </p:nvPr>
        </p:nvSpPr>
        <p:spPr/>
        <p:txBody>
          <a:bodyPr/>
          <a:lstStyle/>
          <a:p>
            <a:r>
              <a:rPr lang="en-US" sz="2400" noProof="0" dirty="0"/>
              <a:t>Forvis Mazars in the U.S</a:t>
            </a:r>
            <a:r>
              <a:rPr lang="en-US" noProof="0" dirty="0"/>
              <a:t>.</a:t>
            </a:r>
          </a:p>
        </p:txBody>
      </p:sp>
      <p:sp>
        <p:nvSpPr>
          <p:cNvPr id="9" name="Text Placeholder 13">
            <a:extLst>
              <a:ext uri="{FF2B5EF4-FFF2-40B4-BE49-F238E27FC236}">
                <a16:creationId xmlns:a16="http://schemas.microsoft.com/office/drawing/2014/main" id="{F84AAB80-64EB-07B6-9BC1-B9F85A015A82}"/>
              </a:ext>
            </a:extLst>
          </p:cNvPr>
          <p:cNvSpPr txBox="1">
            <a:spLocks/>
          </p:cNvSpPr>
          <p:nvPr/>
        </p:nvSpPr>
        <p:spPr>
          <a:xfrm>
            <a:off x="2470659" y="3421860"/>
            <a:ext cx="717093" cy="559393"/>
          </a:xfrm>
          <a:prstGeom prst="rect">
            <a:avLst/>
          </a:prstGeom>
        </p:spPr>
        <p:txBody>
          <a:bodyPr/>
          <a:lstStyle>
            <a:lvl1pPr marL="180975" indent="-180975" algn="l" defTabSz="914400" rtl="0" eaLnBrk="1" latinLnBrk="0" hangingPunct="1">
              <a:lnSpc>
                <a:spcPct val="10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357188" indent="-180975" algn="l" defTabSz="914400" rtl="0" eaLnBrk="1" latinLnBrk="0" hangingPunct="1">
              <a:lnSpc>
                <a:spcPct val="105000"/>
              </a:lnSpc>
              <a:spcBef>
                <a:spcPts val="0"/>
              </a:spcBef>
              <a:spcAft>
                <a:spcPts val="600"/>
              </a:spcAft>
              <a:buSzPct val="85000"/>
              <a:buFont typeface="Arial" panose="020B0604020202020204" pitchFamily="34" charset="0"/>
              <a:buChar char="•"/>
              <a:defRPr sz="1400" kern="1200">
                <a:solidFill>
                  <a:schemeClr val="tx1"/>
                </a:solidFill>
                <a:latin typeface="+mn-lt"/>
                <a:ea typeface="+mn-ea"/>
                <a:cs typeface="+mn-cs"/>
              </a:defRPr>
            </a:lvl2pPr>
            <a:lvl3pPr marL="5381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3pPr>
            <a:lvl4pPr marL="7159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4pPr>
            <a:lvl5pPr marL="896938"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5000"/>
              </a:lnSpc>
              <a:spcBef>
                <a:spcPts val="0"/>
              </a:spcBef>
              <a:spcAft>
                <a:spcPts val="60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464B4B"/>
                </a:solidFill>
                <a:effectLst/>
                <a:uLnTx/>
                <a:uFillTx/>
                <a:latin typeface="Arial"/>
                <a:ea typeface="+mn-ea"/>
                <a:cs typeface="+mn-cs"/>
              </a:rPr>
              <a:t>7</a:t>
            </a:r>
            <a:r>
              <a:rPr lang="en-US" sz="2800" b="1" noProof="0" dirty="0">
                <a:solidFill>
                  <a:srgbClr val="464B4B"/>
                </a:solidFill>
                <a:latin typeface="Arial"/>
              </a:rPr>
              <a:t>4</a:t>
            </a:r>
            <a:endParaRPr kumimoji="0" lang="en-US" sz="2800" b="1" i="0" u="none" strike="noStrike" kern="1200" cap="none" spc="0" normalizeH="0" baseline="0" noProof="0" dirty="0">
              <a:ln>
                <a:noFill/>
              </a:ln>
              <a:solidFill>
                <a:srgbClr val="464B4B"/>
              </a:solidFill>
              <a:effectLst/>
              <a:uLnTx/>
              <a:uFillTx/>
              <a:latin typeface="Arial"/>
              <a:ea typeface="+mn-ea"/>
              <a:cs typeface="+mn-cs"/>
            </a:endParaRPr>
          </a:p>
        </p:txBody>
      </p:sp>
      <p:sp>
        <p:nvSpPr>
          <p:cNvPr id="10" name="Text Placeholder 14">
            <a:extLst>
              <a:ext uri="{FF2B5EF4-FFF2-40B4-BE49-F238E27FC236}">
                <a16:creationId xmlns:a16="http://schemas.microsoft.com/office/drawing/2014/main" id="{6BE3F88E-E563-B264-AB15-E10CD11B7CE0}"/>
              </a:ext>
            </a:extLst>
          </p:cNvPr>
          <p:cNvSpPr txBox="1">
            <a:spLocks/>
          </p:cNvSpPr>
          <p:nvPr/>
        </p:nvSpPr>
        <p:spPr>
          <a:xfrm>
            <a:off x="2470659" y="3837126"/>
            <a:ext cx="840521" cy="288254"/>
          </a:xfrm>
          <a:prstGeom prst="rect">
            <a:avLst/>
          </a:prstGeom>
        </p:spPr>
        <p:txBody>
          <a:bodyPr/>
          <a:lstStyle>
            <a:lvl1pPr marL="180975" indent="-180975" algn="l" defTabSz="914400" rtl="0" eaLnBrk="1" latinLnBrk="0" hangingPunct="1">
              <a:lnSpc>
                <a:spcPct val="10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357188" indent="-180975" algn="l" defTabSz="914400" rtl="0" eaLnBrk="1" latinLnBrk="0" hangingPunct="1">
              <a:lnSpc>
                <a:spcPct val="105000"/>
              </a:lnSpc>
              <a:spcBef>
                <a:spcPts val="0"/>
              </a:spcBef>
              <a:spcAft>
                <a:spcPts val="600"/>
              </a:spcAft>
              <a:buSzPct val="85000"/>
              <a:buFont typeface="Arial" panose="020B0604020202020204" pitchFamily="34" charset="0"/>
              <a:buChar char="•"/>
              <a:defRPr sz="1400" kern="1200">
                <a:solidFill>
                  <a:schemeClr val="tx1"/>
                </a:solidFill>
                <a:latin typeface="+mn-lt"/>
                <a:ea typeface="+mn-ea"/>
                <a:cs typeface="+mn-cs"/>
              </a:defRPr>
            </a:lvl2pPr>
            <a:lvl3pPr marL="5381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3pPr>
            <a:lvl4pPr marL="7159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4pPr>
            <a:lvl5pPr marL="896938"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5000"/>
              </a:lnSpc>
              <a:spcBef>
                <a:spcPts val="0"/>
              </a:spcBef>
              <a:spcAft>
                <a:spcPts val="600"/>
              </a:spcAft>
              <a:buClrTx/>
              <a:buSzTx/>
              <a:buFont typeface="Arial" panose="020B0604020202020204" pitchFamily="34" charset="0"/>
              <a:buNone/>
              <a:tabLst/>
              <a:defRPr/>
            </a:pPr>
            <a:r>
              <a:rPr lang="en-US" sz="1200" noProof="0" dirty="0">
                <a:solidFill>
                  <a:srgbClr val="464B4B"/>
                </a:solidFill>
                <a:latin typeface="Arial"/>
              </a:rPr>
              <a:t>o</a:t>
            </a:r>
            <a:r>
              <a:rPr kumimoji="0" lang="en-US" sz="1200" b="0" i="0" u="none" strike="noStrike" kern="1200" cap="none" spc="0" normalizeH="0" baseline="0" noProof="0" dirty="0">
                <a:ln>
                  <a:noFill/>
                </a:ln>
                <a:solidFill>
                  <a:srgbClr val="464B4B"/>
                </a:solidFill>
                <a:effectLst/>
                <a:uLnTx/>
                <a:uFillTx/>
                <a:latin typeface="Arial"/>
                <a:ea typeface="+mn-ea"/>
                <a:cs typeface="+mn-cs"/>
              </a:rPr>
              <a:t>ffices</a:t>
            </a:r>
          </a:p>
        </p:txBody>
      </p:sp>
      <p:sp>
        <p:nvSpPr>
          <p:cNvPr id="15" name="Text Placeholder 13">
            <a:extLst>
              <a:ext uri="{FF2B5EF4-FFF2-40B4-BE49-F238E27FC236}">
                <a16:creationId xmlns:a16="http://schemas.microsoft.com/office/drawing/2014/main" id="{C574AE29-A642-B628-EC06-848629415E2A}"/>
              </a:ext>
            </a:extLst>
          </p:cNvPr>
          <p:cNvSpPr txBox="1">
            <a:spLocks/>
          </p:cNvSpPr>
          <p:nvPr/>
        </p:nvSpPr>
        <p:spPr>
          <a:xfrm>
            <a:off x="2435665" y="2319810"/>
            <a:ext cx="1132728" cy="559393"/>
          </a:xfrm>
          <a:prstGeom prst="rect">
            <a:avLst/>
          </a:prstGeom>
        </p:spPr>
        <p:txBody>
          <a:bodyPr/>
          <a:lstStyle>
            <a:lvl1pPr marL="180975" indent="-180975" algn="l" defTabSz="914400" rtl="0" eaLnBrk="1" latinLnBrk="0" hangingPunct="1">
              <a:lnSpc>
                <a:spcPct val="10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357188" indent="-180975" algn="l" defTabSz="914400" rtl="0" eaLnBrk="1" latinLnBrk="0" hangingPunct="1">
              <a:lnSpc>
                <a:spcPct val="105000"/>
              </a:lnSpc>
              <a:spcBef>
                <a:spcPts val="0"/>
              </a:spcBef>
              <a:spcAft>
                <a:spcPts val="600"/>
              </a:spcAft>
              <a:buSzPct val="85000"/>
              <a:buFont typeface="Arial" panose="020B0604020202020204" pitchFamily="34" charset="0"/>
              <a:buChar char="•"/>
              <a:defRPr sz="1400" kern="1200">
                <a:solidFill>
                  <a:schemeClr val="tx1"/>
                </a:solidFill>
                <a:latin typeface="+mn-lt"/>
                <a:ea typeface="+mn-ea"/>
                <a:cs typeface="+mn-cs"/>
              </a:defRPr>
            </a:lvl2pPr>
            <a:lvl3pPr marL="5381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3pPr>
            <a:lvl4pPr marL="7159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4pPr>
            <a:lvl5pPr marL="896938"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5000"/>
              </a:lnSpc>
              <a:spcBef>
                <a:spcPts val="0"/>
              </a:spcBef>
              <a:spcAft>
                <a:spcPts val="60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464B4B"/>
                </a:solidFill>
                <a:effectLst/>
                <a:uLnTx/>
                <a:uFillTx/>
                <a:latin typeface="Arial"/>
                <a:ea typeface="+mn-ea"/>
                <a:cs typeface="+mn-cs"/>
              </a:rPr>
              <a:t>600+</a:t>
            </a:r>
          </a:p>
        </p:txBody>
      </p:sp>
      <p:sp>
        <p:nvSpPr>
          <p:cNvPr id="16" name="Text Placeholder 14">
            <a:extLst>
              <a:ext uri="{FF2B5EF4-FFF2-40B4-BE49-F238E27FC236}">
                <a16:creationId xmlns:a16="http://schemas.microsoft.com/office/drawing/2014/main" id="{83B24833-CE81-D2AC-6877-C8F04E8A5FD3}"/>
              </a:ext>
            </a:extLst>
          </p:cNvPr>
          <p:cNvSpPr txBox="1">
            <a:spLocks/>
          </p:cNvSpPr>
          <p:nvPr/>
        </p:nvSpPr>
        <p:spPr>
          <a:xfrm>
            <a:off x="2470659" y="2767763"/>
            <a:ext cx="1602508" cy="259140"/>
          </a:xfrm>
          <a:prstGeom prst="rect">
            <a:avLst/>
          </a:prstGeom>
        </p:spPr>
        <p:txBody>
          <a:bodyPr/>
          <a:lstStyle>
            <a:lvl1pPr marL="180975" indent="-180975" algn="l" defTabSz="914400" rtl="0" eaLnBrk="1" latinLnBrk="0" hangingPunct="1">
              <a:lnSpc>
                <a:spcPct val="10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357188" indent="-180975" algn="l" defTabSz="914400" rtl="0" eaLnBrk="1" latinLnBrk="0" hangingPunct="1">
              <a:lnSpc>
                <a:spcPct val="105000"/>
              </a:lnSpc>
              <a:spcBef>
                <a:spcPts val="0"/>
              </a:spcBef>
              <a:spcAft>
                <a:spcPts val="600"/>
              </a:spcAft>
              <a:buSzPct val="85000"/>
              <a:buFont typeface="Arial" panose="020B0604020202020204" pitchFamily="34" charset="0"/>
              <a:buChar char="•"/>
              <a:defRPr sz="1400" kern="1200">
                <a:solidFill>
                  <a:schemeClr val="tx1"/>
                </a:solidFill>
                <a:latin typeface="+mn-lt"/>
                <a:ea typeface="+mn-ea"/>
                <a:cs typeface="+mn-cs"/>
              </a:defRPr>
            </a:lvl2pPr>
            <a:lvl3pPr marL="5381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3pPr>
            <a:lvl4pPr marL="7159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4pPr>
            <a:lvl5pPr marL="896938"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5000"/>
              </a:lnSpc>
              <a:spcBef>
                <a:spcPts val="0"/>
              </a:spcBef>
              <a:spcAft>
                <a:spcPts val="600"/>
              </a:spcAft>
              <a:buClrTx/>
              <a:buSzTx/>
              <a:buFont typeface="Arial" panose="020B0604020202020204" pitchFamily="34" charset="0"/>
              <a:buNone/>
              <a:tabLst/>
              <a:defRPr/>
            </a:pPr>
            <a:r>
              <a:rPr lang="en-US" sz="1200" noProof="0" dirty="0">
                <a:solidFill>
                  <a:srgbClr val="464B4B"/>
                </a:solidFill>
                <a:latin typeface="Arial"/>
              </a:rPr>
              <a:t>p</a:t>
            </a:r>
            <a:r>
              <a:rPr kumimoji="0" lang="en-US" sz="1200" b="0" i="0" u="none" strike="noStrike" kern="1200" cap="none" spc="0" normalizeH="0" baseline="0" noProof="0" dirty="0">
                <a:ln>
                  <a:noFill/>
                </a:ln>
                <a:solidFill>
                  <a:srgbClr val="464B4B"/>
                </a:solidFill>
                <a:effectLst/>
                <a:uLnTx/>
                <a:uFillTx/>
                <a:latin typeface="Arial"/>
                <a:ea typeface="+mn-ea"/>
                <a:cs typeface="+mn-cs"/>
              </a:rPr>
              <a:t>artners</a:t>
            </a:r>
          </a:p>
        </p:txBody>
      </p:sp>
      <p:sp>
        <p:nvSpPr>
          <p:cNvPr id="17" name="Text Placeholder 14">
            <a:extLst>
              <a:ext uri="{FF2B5EF4-FFF2-40B4-BE49-F238E27FC236}">
                <a16:creationId xmlns:a16="http://schemas.microsoft.com/office/drawing/2014/main" id="{ADC4F6B7-17B1-85BB-ED9E-AC7D41E3B360}"/>
              </a:ext>
            </a:extLst>
          </p:cNvPr>
          <p:cNvSpPr txBox="1">
            <a:spLocks/>
          </p:cNvSpPr>
          <p:nvPr/>
        </p:nvSpPr>
        <p:spPr>
          <a:xfrm>
            <a:off x="342737" y="2767763"/>
            <a:ext cx="1132727" cy="201500"/>
          </a:xfrm>
          <a:prstGeom prst="rect">
            <a:avLst/>
          </a:prstGeom>
        </p:spPr>
        <p:txBody>
          <a:bodyPr/>
          <a:lstStyle>
            <a:lvl1pPr marL="180975" indent="-180975" algn="l" defTabSz="914400" rtl="0" eaLnBrk="1" latinLnBrk="0" hangingPunct="1">
              <a:lnSpc>
                <a:spcPct val="10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357188" indent="-180975" algn="l" defTabSz="914400" rtl="0" eaLnBrk="1" latinLnBrk="0" hangingPunct="1">
              <a:lnSpc>
                <a:spcPct val="105000"/>
              </a:lnSpc>
              <a:spcBef>
                <a:spcPts val="0"/>
              </a:spcBef>
              <a:spcAft>
                <a:spcPts val="600"/>
              </a:spcAft>
              <a:buSzPct val="85000"/>
              <a:buFont typeface="Arial" panose="020B0604020202020204" pitchFamily="34" charset="0"/>
              <a:buChar char="•"/>
              <a:defRPr sz="1400" kern="1200">
                <a:solidFill>
                  <a:schemeClr val="tx1"/>
                </a:solidFill>
                <a:latin typeface="+mn-lt"/>
                <a:ea typeface="+mn-ea"/>
                <a:cs typeface="+mn-cs"/>
              </a:defRPr>
            </a:lvl2pPr>
            <a:lvl3pPr marL="5381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3pPr>
            <a:lvl4pPr marL="7159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4pPr>
            <a:lvl5pPr marL="896938"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50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464B4B"/>
                </a:solidFill>
                <a:effectLst/>
                <a:uLnTx/>
                <a:uFillTx/>
                <a:latin typeface="Arial"/>
                <a:ea typeface="+mn-ea"/>
                <a:cs typeface="+mn-cs"/>
              </a:rPr>
              <a:t>professionals</a:t>
            </a:r>
          </a:p>
        </p:txBody>
      </p:sp>
      <p:sp>
        <p:nvSpPr>
          <p:cNvPr id="18" name="Text Placeholder 13">
            <a:extLst>
              <a:ext uri="{FF2B5EF4-FFF2-40B4-BE49-F238E27FC236}">
                <a16:creationId xmlns:a16="http://schemas.microsoft.com/office/drawing/2014/main" id="{2F1A7EC0-B5CC-0618-E76D-E0D0DDB3EC36}"/>
              </a:ext>
            </a:extLst>
          </p:cNvPr>
          <p:cNvSpPr txBox="1">
            <a:spLocks/>
          </p:cNvSpPr>
          <p:nvPr/>
        </p:nvSpPr>
        <p:spPr>
          <a:xfrm>
            <a:off x="306000" y="2319810"/>
            <a:ext cx="1566619" cy="488569"/>
          </a:xfrm>
          <a:prstGeom prst="rect">
            <a:avLst/>
          </a:prstGeom>
        </p:spPr>
        <p:txBody>
          <a:bodyPr/>
          <a:lstStyle>
            <a:lvl1pPr marL="180975" indent="-180975" algn="l" defTabSz="914400" rtl="0" eaLnBrk="1" latinLnBrk="0" hangingPunct="1">
              <a:lnSpc>
                <a:spcPct val="10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357188" indent="-180975" algn="l" defTabSz="914400" rtl="0" eaLnBrk="1" latinLnBrk="0" hangingPunct="1">
              <a:lnSpc>
                <a:spcPct val="105000"/>
              </a:lnSpc>
              <a:spcBef>
                <a:spcPts val="0"/>
              </a:spcBef>
              <a:spcAft>
                <a:spcPts val="600"/>
              </a:spcAft>
              <a:buSzPct val="85000"/>
              <a:buFont typeface="Arial" panose="020B0604020202020204" pitchFamily="34" charset="0"/>
              <a:buChar char="•"/>
              <a:defRPr sz="1400" kern="1200">
                <a:solidFill>
                  <a:schemeClr val="tx1"/>
                </a:solidFill>
                <a:latin typeface="+mn-lt"/>
                <a:ea typeface="+mn-ea"/>
                <a:cs typeface="+mn-cs"/>
              </a:defRPr>
            </a:lvl2pPr>
            <a:lvl3pPr marL="5381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3pPr>
            <a:lvl4pPr marL="7159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4pPr>
            <a:lvl5pPr marL="896938"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5000"/>
              </a:lnSpc>
              <a:spcBef>
                <a:spcPts val="0"/>
              </a:spcBef>
              <a:spcAft>
                <a:spcPts val="60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464B4B"/>
                </a:solidFill>
                <a:effectLst/>
                <a:uLnTx/>
                <a:uFillTx/>
                <a:latin typeface="Arial"/>
                <a:ea typeface="+mn-ea"/>
                <a:cs typeface="+mn-cs"/>
              </a:rPr>
              <a:t>7,000+</a:t>
            </a:r>
          </a:p>
        </p:txBody>
      </p:sp>
      <p:sp>
        <p:nvSpPr>
          <p:cNvPr id="19" name="TextBox 18">
            <a:extLst>
              <a:ext uri="{FF2B5EF4-FFF2-40B4-BE49-F238E27FC236}">
                <a16:creationId xmlns:a16="http://schemas.microsoft.com/office/drawing/2014/main" id="{4C4E762E-8D12-F1AC-6CED-CF5C715390C2}"/>
              </a:ext>
            </a:extLst>
          </p:cNvPr>
          <p:cNvSpPr txBox="1"/>
          <p:nvPr/>
        </p:nvSpPr>
        <p:spPr>
          <a:xfrm>
            <a:off x="258592" y="5727987"/>
            <a:ext cx="714804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effectLst/>
                <a:uLnTx/>
                <a:uFillTx/>
                <a:latin typeface="Arial"/>
                <a:ea typeface="+mn-ea"/>
                <a:cs typeface="+mn-cs"/>
              </a:rPr>
              <a:t>Forvis Mazars is the brand name for the Forvis Mazars Global network (Forvis Mazars Global Limited) and its two independent members: Forvis Mazars LLP in the United States and Forvis Mazars Group SC, an internationally integrated partnership operating in over 100 countries and territories. </a:t>
            </a:r>
            <a:endParaRPr kumimoji="0" lang="en-US" sz="800" b="0" i="0" u="none" strike="noStrike" kern="1200" cap="none" spc="0" normalizeH="0" baseline="0" noProof="0" dirty="0">
              <a:ln>
                <a:noFill/>
              </a:ln>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A0511EE1-524D-D869-247C-55F836E45777}"/>
              </a:ext>
            </a:extLst>
          </p:cNvPr>
          <p:cNvSpPr txBox="1"/>
          <p:nvPr/>
        </p:nvSpPr>
        <p:spPr>
          <a:xfrm>
            <a:off x="5048759" y="4951535"/>
            <a:ext cx="1807354" cy="276999"/>
          </a:xfrm>
          <a:prstGeom prst="rect">
            <a:avLst/>
          </a:prstGeom>
          <a:noFill/>
        </p:spPr>
        <p:txBody>
          <a:bodyPr wrap="none" rtlCol="0">
            <a:spAutoFit/>
          </a:bodyPr>
          <a:lstStyle/>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effectLst/>
                <a:highlight>
                  <a:srgbClr val="FFFFFF"/>
                </a:highlight>
                <a:uLnTx/>
                <a:uFillTx/>
                <a:latin typeface="Arial"/>
                <a:ea typeface="+mn-ea"/>
                <a:cs typeface="+mn-cs"/>
              </a:rPr>
              <a:t>Forvis Mazars offices</a:t>
            </a:r>
          </a:p>
        </p:txBody>
      </p:sp>
      <p:sp>
        <p:nvSpPr>
          <p:cNvPr id="4" name="Zástupný symbol pro číslo snímku 3">
            <a:extLst>
              <a:ext uri="{FF2B5EF4-FFF2-40B4-BE49-F238E27FC236}">
                <a16:creationId xmlns:a16="http://schemas.microsoft.com/office/drawing/2014/main" id="{CBC2E3B6-9516-E911-361B-BFC0B5072C13}"/>
              </a:ext>
            </a:extLst>
          </p:cNvPr>
          <p:cNvSpPr>
            <a:spLocks noGrp="1"/>
          </p:cNvSpPr>
          <p:nvPr>
            <p:ph type="sldNum" sz="quarter" idx="12"/>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fld id="{721C06D9-4617-44B0-8711-1EF1C439A609}" type="slidenum">
              <a:rPr kumimoji="0" lang="en-US" b="0" i="0" u="none" strike="noStrike" kern="1200" cap="none" spc="0" normalizeH="0" baseline="0" noProof="0" smtClean="0">
                <a:ln>
                  <a:noFill/>
                </a:ln>
                <a:effectLst/>
                <a:uLnTx/>
                <a:uFillTx/>
                <a:latin typeface="Arial"/>
                <a:ea typeface="+mn-ea"/>
                <a:cs typeface="+mn-cs"/>
              </a:rPr>
              <a:pPr marL="0" marR="0" lvl="0" indent="0" defTabSz="914400" rtl="0" eaLnBrk="1" fontAlgn="auto" latinLnBrk="0" hangingPunct="1">
                <a:lnSpc>
                  <a:spcPct val="100000"/>
                </a:lnSpc>
                <a:spcBef>
                  <a:spcPts val="0"/>
                </a:spcBef>
                <a:spcAft>
                  <a:spcPts val="0"/>
                </a:spcAft>
                <a:buClrTx/>
                <a:buSzTx/>
                <a:buFontTx/>
                <a:buNone/>
                <a:tabLst/>
                <a:defRPr/>
              </a:pPr>
              <a:t>6</a:t>
            </a:fld>
            <a:endParaRPr kumimoji="0" lang="en-US" b="0" i="0" u="none" strike="noStrike" kern="1200" cap="none" spc="0" normalizeH="0" baseline="0" noProof="0" dirty="0">
              <a:ln>
                <a:noFill/>
              </a:ln>
              <a:effectLst/>
              <a:uLnTx/>
              <a:uFillTx/>
              <a:latin typeface="Arial"/>
              <a:ea typeface="+mn-ea"/>
              <a:cs typeface="+mn-cs"/>
            </a:endParaRPr>
          </a:p>
        </p:txBody>
      </p:sp>
      <p:sp>
        <p:nvSpPr>
          <p:cNvPr id="3" name="Rectangle 25">
            <a:extLst>
              <a:ext uri="{FF2B5EF4-FFF2-40B4-BE49-F238E27FC236}">
                <a16:creationId xmlns:a16="http://schemas.microsoft.com/office/drawing/2014/main" id="{D2ECCDAB-BEA2-0F32-AF3D-75C1A24B3D54}"/>
              </a:ext>
            </a:extLst>
          </p:cNvPr>
          <p:cNvSpPr/>
          <p:nvPr/>
        </p:nvSpPr>
        <p:spPr>
          <a:xfrm>
            <a:off x="273857" y="1137025"/>
            <a:ext cx="5174443" cy="76944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noProof="0" dirty="0"/>
              <a:t>Figures valid for Forvis Mazars LLP in the US, as at 31 August 2025</a:t>
            </a:r>
          </a:p>
          <a:p>
            <a:pPr>
              <a:defRPr/>
            </a:pPr>
            <a:endParaRPr kumimoji="0" lang="en-US" sz="800" b="0" i="0" u="none" strike="noStrike" kern="1200" cap="none" spc="0" normalizeH="0" baseline="0" noProof="0" dirty="0">
              <a:ln>
                <a:noFill/>
              </a:ln>
              <a:effectLst/>
              <a:uLnTx/>
              <a:uFillTx/>
              <a:latin typeface="Arial" panose="020B0604020202020204"/>
              <a:ea typeface="+mn-ea"/>
              <a:cs typeface="+mn-cs"/>
            </a:endParaRPr>
          </a:p>
        </p:txBody>
      </p:sp>
      <p:sp>
        <p:nvSpPr>
          <p:cNvPr id="8" name="Text Placeholder 14">
            <a:extLst>
              <a:ext uri="{FF2B5EF4-FFF2-40B4-BE49-F238E27FC236}">
                <a16:creationId xmlns:a16="http://schemas.microsoft.com/office/drawing/2014/main" id="{69701CE6-31BF-CF72-27E7-2DF37DD76ECF}"/>
              </a:ext>
            </a:extLst>
          </p:cNvPr>
          <p:cNvSpPr txBox="1">
            <a:spLocks/>
          </p:cNvSpPr>
          <p:nvPr/>
        </p:nvSpPr>
        <p:spPr>
          <a:xfrm>
            <a:off x="342737" y="3872677"/>
            <a:ext cx="1132727" cy="201500"/>
          </a:xfrm>
          <a:prstGeom prst="rect">
            <a:avLst/>
          </a:prstGeom>
        </p:spPr>
        <p:txBody>
          <a:bodyPr/>
          <a:lstStyle>
            <a:lvl1pPr marL="180975" indent="-180975" algn="l" defTabSz="914400" rtl="0" eaLnBrk="1" latinLnBrk="0" hangingPunct="1">
              <a:lnSpc>
                <a:spcPct val="10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357188" indent="-180975" algn="l" defTabSz="914400" rtl="0" eaLnBrk="1" latinLnBrk="0" hangingPunct="1">
              <a:lnSpc>
                <a:spcPct val="105000"/>
              </a:lnSpc>
              <a:spcBef>
                <a:spcPts val="0"/>
              </a:spcBef>
              <a:spcAft>
                <a:spcPts val="600"/>
              </a:spcAft>
              <a:buSzPct val="85000"/>
              <a:buFont typeface="Arial" panose="020B0604020202020204" pitchFamily="34" charset="0"/>
              <a:buChar char="•"/>
              <a:defRPr sz="1400" kern="1200">
                <a:solidFill>
                  <a:schemeClr val="tx1"/>
                </a:solidFill>
                <a:latin typeface="+mn-lt"/>
                <a:ea typeface="+mn-ea"/>
                <a:cs typeface="+mn-cs"/>
              </a:defRPr>
            </a:lvl2pPr>
            <a:lvl3pPr marL="5381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3pPr>
            <a:lvl4pPr marL="7159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4pPr>
            <a:lvl5pPr marL="896938"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5000"/>
              </a:lnSpc>
              <a:spcBef>
                <a:spcPts val="0"/>
              </a:spcBef>
              <a:spcAft>
                <a:spcPts val="600"/>
              </a:spcAft>
              <a:buClrTx/>
              <a:buSzTx/>
              <a:buFont typeface="Arial" panose="020B0604020202020204" pitchFamily="34" charset="0"/>
              <a:buNone/>
              <a:tabLst/>
              <a:defRPr/>
            </a:pPr>
            <a:r>
              <a:rPr lang="en-US" sz="1200" noProof="0" dirty="0">
                <a:solidFill>
                  <a:srgbClr val="464B4B"/>
                </a:solidFill>
                <a:latin typeface="Arial"/>
              </a:rPr>
              <a:t>f</a:t>
            </a:r>
            <a:r>
              <a:rPr kumimoji="0" lang="en-US" sz="1200" b="0" i="0" u="none" strike="noStrike" kern="1200" cap="none" spc="0" normalizeH="0" baseline="0" noProof="0" dirty="0">
                <a:ln>
                  <a:noFill/>
                </a:ln>
                <a:solidFill>
                  <a:srgbClr val="464B4B"/>
                </a:solidFill>
                <a:effectLst/>
                <a:uLnTx/>
                <a:uFillTx/>
                <a:latin typeface="Arial"/>
                <a:ea typeface="+mn-ea"/>
                <a:cs typeface="+mn-cs"/>
              </a:rPr>
              <a:t>ee income</a:t>
            </a:r>
          </a:p>
        </p:txBody>
      </p:sp>
      <p:sp>
        <p:nvSpPr>
          <p:cNvPr id="12" name="Text Placeholder 13">
            <a:extLst>
              <a:ext uri="{FF2B5EF4-FFF2-40B4-BE49-F238E27FC236}">
                <a16:creationId xmlns:a16="http://schemas.microsoft.com/office/drawing/2014/main" id="{D8604DEE-0765-86BE-8093-41F06A38AF3F}"/>
              </a:ext>
            </a:extLst>
          </p:cNvPr>
          <p:cNvSpPr txBox="1">
            <a:spLocks/>
          </p:cNvSpPr>
          <p:nvPr/>
        </p:nvSpPr>
        <p:spPr>
          <a:xfrm>
            <a:off x="306000" y="3424724"/>
            <a:ext cx="2081600" cy="488569"/>
          </a:xfrm>
          <a:prstGeom prst="rect">
            <a:avLst/>
          </a:prstGeom>
        </p:spPr>
        <p:txBody>
          <a:bodyPr/>
          <a:lstStyle>
            <a:lvl1pPr marL="180975" indent="-180975" algn="l" defTabSz="914400" rtl="0" eaLnBrk="1" latinLnBrk="0" hangingPunct="1">
              <a:lnSpc>
                <a:spcPct val="10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357188" indent="-180975" algn="l" defTabSz="914400" rtl="0" eaLnBrk="1" latinLnBrk="0" hangingPunct="1">
              <a:lnSpc>
                <a:spcPct val="105000"/>
              </a:lnSpc>
              <a:spcBef>
                <a:spcPts val="0"/>
              </a:spcBef>
              <a:spcAft>
                <a:spcPts val="600"/>
              </a:spcAft>
              <a:buSzPct val="85000"/>
              <a:buFont typeface="Arial" panose="020B0604020202020204" pitchFamily="34" charset="0"/>
              <a:buChar char="•"/>
              <a:defRPr sz="1400" kern="1200">
                <a:solidFill>
                  <a:schemeClr val="tx1"/>
                </a:solidFill>
                <a:latin typeface="+mn-lt"/>
                <a:ea typeface="+mn-ea"/>
                <a:cs typeface="+mn-cs"/>
              </a:defRPr>
            </a:lvl2pPr>
            <a:lvl3pPr marL="5381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3pPr>
            <a:lvl4pPr marL="7159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4pPr>
            <a:lvl5pPr marL="896938"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5000"/>
              </a:lnSpc>
              <a:spcBef>
                <a:spcPts val="0"/>
              </a:spcBef>
              <a:spcAft>
                <a:spcPts val="600"/>
              </a:spcAft>
              <a:buClrTx/>
              <a:buSzTx/>
              <a:buFont typeface="Arial" panose="020B0604020202020204" pitchFamily="34" charset="0"/>
              <a:buNone/>
              <a:tabLst/>
              <a:defRPr/>
            </a:pPr>
            <a:r>
              <a:rPr lang="en-US" sz="2800" b="1" noProof="0" dirty="0">
                <a:solidFill>
                  <a:srgbClr val="464B4B"/>
                </a:solidFill>
                <a:latin typeface="Arial"/>
              </a:rPr>
              <a:t>US$2.3bn</a:t>
            </a:r>
            <a:endParaRPr kumimoji="0" lang="en-US" sz="2800" b="1" i="0" u="none" strike="noStrike" kern="1200" cap="none" spc="0" normalizeH="0" baseline="0" noProof="0" dirty="0">
              <a:ln>
                <a:noFill/>
              </a:ln>
              <a:solidFill>
                <a:srgbClr val="464B4B"/>
              </a:solidFill>
              <a:effectLst/>
              <a:uLnTx/>
              <a:uFillTx/>
              <a:latin typeface="Arial"/>
              <a:ea typeface="+mn-ea"/>
              <a:cs typeface="+mn-cs"/>
            </a:endParaRPr>
          </a:p>
        </p:txBody>
      </p:sp>
      <p:pic>
        <p:nvPicPr>
          <p:cNvPr id="13" name="Picture 2">
            <a:extLst>
              <a:ext uri="{FF2B5EF4-FFF2-40B4-BE49-F238E27FC236}">
                <a16:creationId xmlns:a16="http://schemas.microsoft.com/office/drawing/2014/main" id="{3B775B03-68A4-FA52-4532-E85E83DE0ED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269" b="91642" l="8396" r="94963">
                        <a14:foregroundMark x1="9888" y1="10448" x2="9888" y2="10448"/>
                        <a14:foregroundMark x1="13619" y1="9552" x2="13619" y2="9552"/>
                        <a14:foregroundMark x1="8582" y1="23582" x2="8582" y2="23582"/>
                        <a14:foregroundMark x1="62873" y1="18806" x2="62873" y2="18806"/>
                        <a14:foregroundMark x1="62873" y1="20000" x2="62873" y2="20000"/>
                        <a14:foregroundMark x1="66045" y1="22687" x2="66045" y2="22687"/>
                        <a14:foregroundMark x1="68843" y1="20299" x2="68843" y2="20299"/>
                        <a14:foregroundMark x1="92910" y1="6567" x2="92910" y2="6567"/>
                        <a14:foregroundMark x1="94963" y1="10746" x2="94963" y2="10746"/>
                        <a14:foregroundMark x1="50000" y1="91642" x2="50000" y2="91642"/>
                        <a14:foregroundMark x1="63433" y1="19104" x2="63433" y2="19104"/>
                        <a14:backgroundMark x1="12687" y1="14030" x2="12687" y2="14030"/>
                        <a14:backgroundMark x1="13433" y1="9254" x2="13433" y2="9254"/>
                        <a14:backgroundMark x1="9328" y1="10746" x2="9328" y2="10746"/>
                        <a14:backgroundMark x1="9328" y1="10149" x2="9328" y2="10149"/>
                        <a14:backgroundMark x1="9142" y1="10448" x2="9142" y2="10448"/>
                        <a14:backgroundMark x1="9328" y1="11343" x2="9328" y2="11343"/>
                        <a14:backgroundMark x1="9888" y1="10448" x2="9888" y2="10448"/>
                        <a14:backgroundMark x1="62500" y1="18507" x2="62500" y2="18507"/>
                        <a14:backgroundMark x1="62687" y1="18806" x2="62687" y2="18806"/>
                        <a14:backgroundMark x1="72761" y1="28358" x2="72761" y2="28358"/>
                        <a14:backgroundMark x1="73321" y1="26866" x2="73321" y2="26866"/>
                      </a14:backgroundRemoval>
                    </a14:imgEffect>
                  </a14:imgLayer>
                </a14:imgProps>
              </a:ext>
              <a:ext uri="{28A0092B-C50C-407E-A947-70E740481C1C}">
                <a14:useLocalDpi xmlns:a14="http://schemas.microsoft.com/office/drawing/2010/main" val="0"/>
              </a:ext>
            </a:extLst>
          </a:blip>
          <a:stretch>
            <a:fillRect/>
          </a:stretch>
        </p:blipFill>
        <p:spPr>
          <a:xfrm>
            <a:off x="4665087" y="1270409"/>
            <a:ext cx="6907495" cy="4317184"/>
          </a:xfrm>
          <a:prstGeom prst="rect">
            <a:avLst/>
          </a:prstGeom>
        </p:spPr>
      </p:pic>
      <p:sp>
        <p:nvSpPr>
          <p:cNvPr id="6" name="Zástupný symbol pro zápatí 5">
            <a:extLst>
              <a:ext uri="{FF2B5EF4-FFF2-40B4-BE49-F238E27FC236}">
                <a16:creationId xmlns:a16="http://schemas.microsoft.com/office/drawing/2014/main" id="{7F45221F-856E-BE52-F9EB-BF06B4455204}"/>
              </a:ext>
            </a:extLst>
          </p:cNvPr>
          <p:cNvSpPr>
            <a:spLocks noGrp="1"/>
          </p:cNvSpPr>
          <p:nvPr>
            <p:ph type="ftr" sz="quarter" idx="11"/>
          </p:nvPr>
        </p:nvSpPr>
        <p:spPr/>
        <p:txBody>
          <a:bodyPr/>
          <a:lstStyle/>
          <a:p>
            <a:r>
              <a:rPr lang="en-GB" dirty="0"/>
              <a:t>Digitalization in Forvis Mazars</a:t>
            </a:r>
          </a:p>
        </p:txBody>
      </p:sp>
    </p:spTree>
    <p:extLst>
      <p:ext uri="{BB962C8B-B14F-4D97-AF65-F5344CB8AC3E}">
        <p14:creationId xmlns:p14="http://schemas.microsoft.com/office/powerpoint/2010/main" val="146890064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9B2BBB7-1748-D2C4-C755-85796168EA31}"/>
              </a:ext>
            </a:extLst>
          </p:cNvPr>
          <p:cNvSpPr>
            <a:spLocks noGrp="1"/>
          </p:cNvSpPr>
          <p:nvPr>
            <p:ph type="title"/>
          </p:nvPr>
        </p:nvSpPr>
        <p:spPr>
          <a:xfrm>
            <a:off x="305999" y="306000"/>
            <a:ext cx="6180525" cy="360000"/>
          </a:xfrm>
        </p:spPr>
        <p:txBody>
          <a:bodyPr/>
          <a:lstStyle/>
          <a:p>
            <a:r>
              <a:rPr lang="en-US" sz="2400" noProof="0" dirty="0"/>
              <a:t>Forvis Mazars in the Czech Republic</a:t>
            </a:r>
          </a:p>
        </p:txBody>
      </p:sp>
      <p:sp>
        <p:nvSpPr>
          <p:cNvPr id="5" name="Slide Number Placeholder 4">
            <a:extLst>
              <a:ext uri="{FF2B5EF4-FFF2-40B4-BE49-F238E27FC236}">
                <a16:creationId xmlns:a16="http://schemas.microsoft.com/office/drawing/2014/main" id="{44F65958-71DF-8BA7-D761-97ABD9DEA18A}"/>
              </a:ext>
            </a:extLst>
          </p:cNvPr>
          <p:cNvSpPr>
            <a:spLocks noGrp="1"/>
          </p:cNvSpPr>
          <p:nvPr>
            <p:ph type="sldNum" sz="quarter" idx="12"/>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fld id="{721C06D9-4617-44B0-8711-1EF1C439A609}" type="slidenum">
              <a:rPr kumimoji="0" lang="en-US" b="0" i="0" u="none" strike="noStrike" kern="1200" cap="none" spc="0" normalizeH="0" baseline="0" noProof="0" smtClean="0">
                <a:ln>
                  <a:noFill/>
                </a:ln>
                <a:solidFill>
                  <a:srgbClr val="464B4B"/>
                </a:solidFill>
                <a:effectLst/>
                <a:uLnTx/>
                <a:uFillTx/>
                <a:latin typeface="Arial"/>
                <a:ea typeface="+mn-ea"/>
                <a:cs typeface="+mn-cs"/>
              </a:rPr>
              <a:pPr marL="0" marR="0" lvl="0" indent="0" defTabSz="914400" rtl="0" eaLnBrk="1" fontAlgn="auto" latinLnBrk="0" hangingPunct="1">
                <a:lnSpc>
                  <a:spcPct val="100000"/>
                </a:lnSpc>
                <a:spcBef>
                  <a:spcPts val="0"/>
                </a:spcBef>
                <a:spcAft>
                  <a:spcPts val="0"/>
                </a:spcAft>
                <a:buClrTx/>
                <a:buSzTx/>
                <a:buFontTx/>
                <a:buNone/>
                <a:tabLst/>
                <a:defRPr/>
              </a:pPr>
              <a:t>7</a:t>
            </a:fld>
            <a:endParaRPr kumimoji="0" lang="en-US" b="0" i="0" u="none" strike="noStrike" kern="1200" cap="none" spc="0" normalizeH="0" baseline="0" noProof="0" dirty="0">
              <a:ln>
                <a:noFill/>
              </a:ln>
              <a:solidFill>
                <a:srgbClr val="464B4B"/>
              </a:solidFill>
              <a:effectLst/>
              <a:uLnTx/>
              <a:uFillTx/>
              <a:latin typeface="Arial"/>
              <a:ea typeface="+mn-ea"/>
              <a:cs typeface="+mn-cs"/>
            </a:endParaRPr>
          </a:p>
        </p:txBody>
      </p:sp>
      <p:sp>
        <p:nvSpPr>
          <p:cNvPr id="12" name="Text Placeholder 11">
            <a:extLst>
              <a:ext uri="{FF2B5EF4-FFF2-40B4-BE49-F238E27FC236}">
                <a16:creationId xmlns:a16="http://schemas.microsoft.com/office/drawing/2014/main" id="{E8822751-2101-521D-829B-201D1387A228}"/>
              </a:ext>
            </a:extLst>
          </p:cNvPr>
          <p:cNvSpPr>
            <a:spLocks noGrp="1"/>
          </p:cNvSpPr>
          <p:nvPr>
            <p:ph type="body" sz="quarter" idx="13"/>
          </p:nvPr>
        </p:nvSpPr>
        <p:spPr/>
        <p:txBody>
          <a:bodyPr/>
          <a:lstStyle/>
          <a:p>
            <a:r>
              <a:rPr lang="en-US" noProof="0" dirty="0"/>
              <a:t>At a glance</a:t>
            </a:r>
          </a:p>
        </p:txBody>
      </p:sp>
      <p:pic>
        <p:nvPicPr>
          <p:cNvPr id="14" name="Picture 13" descr="Looking up view of a building&#10;&#10;Description automatically generated">
            <a:extLst>
              <a:ext uri="{FF2B5EF4-FFF2-40B4-BE49-F238E27FC236}">
                <a16:creationId xmlns:a16="http://schemas.microsoft.com/office/drawing/2014/main" id="{FC6B21F3-FD1C-1494-E209-BDE140367BB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8149971" y="1974979"/>
            <a:ext cx="4256875" cy="3240000"/>
          </a:xfrm>
          <a:prstGeom prst="rect">
            <a:avLst/>
          </a:prstGeom>
        </p:spPr>
      </p:pic>
      <p:sp>
        <p:nvSpPr>
          <p:cNvPr id="16" name="Text Placeholder 14">
            <a:extLst>
              <a:ext uri="{FF2B5EF4-FFF2-40B4-BE49-F238E27FC236}">
                <a16:creationId xmlns:a16="http://schemas.microsoft.com/office/drawing/2014/main" id="{2D217EAD-4231-6633-5044-B0C41AB8DB26}"/>
              </a:ext>
            </a:extLst>
          </p:cNvPr>
          <p:cNvSpPr txBox="1">
            <a:spLocks/>
          </p:cNvSpPr>
          <p:nvPr/>
        </p:nvSpPr>
        <p:spPr>
          <a:xfrm>
            <a:off x="4213324" y="1829538"/>
            <a:ext cx="2674800" cy="697812"/>
          </a:xfrm>
          <a:prstGeom prst="rect">
            <a:avLst/>
          </a:prstGeom>
        </p:spPr>
        <p:txBody>
          <a:bodyPr/>
          <a:lstStyle>
            <a:lvl1pPr marL="180975" indent="-180975" algn="l" defTabSz="914400" rtl="0" eaLnBrk="1" latinLnBrk="0" hangingPunct="1">
              <a:lnSpc>
                <a:spcPct val="10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357188" indent="-180975" algn="l" defTabSz="914400" rtl="0" eaLnBrk="1" latinLnBrk="0" hangingPunct="1">
              <a:lnSpc>
                <a:spcPct val="105000"/>
              </a:lnSpc>
              <a:spcBef>
                <a:spcPts val="0"/>
              </a:spcBef>
              <a:spcAft>
                <a:spcPts val="600"/>
              </a:spcAft>
              <a:buSzPct val="85000"/>
              <a:buFont typeface="Arial" panose="020B0604020202020204" pitchFamily="34" charset="0"/>
              <a:buChar char="•"/>
              <a:defRPr sz="1400" kern="1200">
                <a:solidFill>
                  <a:schemeClr val="tx1"/>
                </a:solidFill>
                <a:latin typeface="+mn-lt"/>
                <a:ea typeface="+mn-ea"/>
                <a:cs typeface="+mn-cs"/>
              </a:defRPr>
            </a:lvl2pPr>
            <a:lvl3pPr marL="5381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3pPr>
            <a:lvl4pPr marL="7159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4pPr>
            <a:lvl5pPr marL="896938"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5000"/>
              </a:lnSpc>
              <a:spcBef>
                <a:spcPts val="0"/>
              </a:spcBef>
              <a:spcAft>
                <a:spcPts val="600"/>
              </a:spcAft>
              <a:buClrTx/>
              <a:buSzTx/>
              <a:buFont typeface="Arial" panose="020B0604020202020204" pitchFamily="34" charset="0"/>
              <a:buNone/>
              <a:tabLst/>
              <a:defRPr/>
            </a:pPr>
            <a:r>
              <a:rPr lang="en-US" sz="4800" b="1" noProof="0" dirty="0">
                <a:solidFill>
                  <a:srgbClr val="464B4B"/>
                </a:solidFill>
                <a:latin typeface="Arial"/>
              </a:rPr>
              <a:t>10</a:t>
            </a:r>
            <a:endParaRPr kumimoji="0" lang="en-US" sz="4800" b="1" i="0" u="none" strike="noStrike" kern="1200" cap="none" spc="0" normalizeH="0" baseline="0" noProof="0" dirty="0">
              <a:ln>
                <a:noFill/>
              </a:ln>
              <a:solidFill>
                <a:srgbClr val="464B4B"/>
              </a:solidFill>
              <a:effectLst/>
              <a:uLnTx/>
              <a:uFillTx/>
              <a:latin typeface="Arial"/>
              <a:ea typeface="+mn-ea"/>
              <a:cs typeface="+mn-cs"/>
            </a:endParaRPr>
          </a:p>
        </p:txBody>
      </p:sp>
      <p:sp>
        <p:nvSpPr>
          <p:cNvPr id="17" name="Text Placeholder 16">
            <a:extLst>
              <a:ext uri="{FF2B5EF4-FFF2-40B4-BE49-F238E27FC236}">
                <a16:creationId xmlns:a16="http://schemas.microsoft.com/office/drawing/2014/main" id="{334D3D16-458A-8A92-D167-4CAFFAB73AD8}"/>
              </a:ext>
            </a:extLst>
          </p:cNvPr>
          <p:cNvSpPr txBox="1">
            <a:spLocks/>
          </p:cNvSpPr>
          <p:nvPr/>
        </p:nvSpPr>
        <p:spPr>
          <a:xfrm>
            <a:off x="330075" y="2525895"/>
            <a:ext cx="2538721" cy="1053156"/>
          </a:xfrm>
          <a:prstGeom prst="rect">
            <a:avLst/>
          </a:prstGeom>
        </p:spPr>
        <p:txBody>
          <a:bodyPr/>
          <a:lstStyle>
            <a:lvl1pPr marL="180975" indent="-180975" algn="l" defTabSz="914400" rtl="0" eaLnBrk="1" latinLnBrk="0" hangingPunct="1">
              <a:lnSpc>
                <a:spcPct val="10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357188" indent="-180975" algn="l" defTabSz="914400" rtl="0" eaLnBrk="1" latinLnBrk="0" hangingPunct="1">
              <a:lnSpc>
                <a:spcPct val="105000"/>
              </a:lnSpc>
              <a:spcBef>
                <a:spcPts val="0"/>
              </a:spcBef>
              <a:spcAft>
                <a:spcPts val="600"/>
              </a:spcAft>
              <a:buSzPct val="85000"/>
              <a:buFont typeface="Arial" panose="020B0604020202020204" pitchFamily="34" charset="0"/>
              <a:buChar char="•"/>
              <a:defRPr sz="1400" kern="1200">
                <a:solidFill>
                  <a:schemeClr val="tx1"/>
                </a:solidFill>
                <a:latin typeface="+mn-lt"/>
                <a:ea typeface="+mn-ea"/>
                <a:cs typeface="+mn-cs"/>
              </a:defRPr>
            </a:lvl2pPr>
            <a:lvl3pPr marL="5381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3pPr>
            <a:lvl4pPr marL="7159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4pPr>
            <a:lvl5pPr marL="896938"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5000"/>
              </a:lnSpc>
              <a:spcBef>
                <a:spcPts val="0"/>
              </a:spcBef>
              <a:spcAft>
                <a:spcPts val="6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464B4B"/>
                </a:solidFill>
                <a:effectLst/>
                <a:uLnTx/>
                <a:uFillTx/>
                <a:latin typeface="Arial"/>
                <a:ea typeface="+mn-ea"/>
                <a:cs typeface="+mn-cs"/>
              </a:rPr>
              <a:t>fee income*</a:t>
            </a:r>
            <a:br>
              <a:rPr kumimoji="0" lang="en-US" sz="1400" b="0" i="0" u="none" strike="noStrike" kern="1200" cap="none" spc="0" normalizeH="0" baseline="0" noProof="0" dirty="0">
                <a:ln>
                  <a:noFill/>
                </a:ln>
                <a:solidFill>
                  <a:srgbClr val="464B4B"/>
                </a:solidFill>
                <a:effectLst/>
                <a:uLnTx/>
                <a:uFillTx/>
                <a:latin typeface="Arial"/>
                <a:ea typeface="+mn-ea"/>
                <a:cs typeface="+mn-cs"/>
              </a:rPr>
            </a:br>
            <a:r>
              <a:rPr lang="en-US" noProof="0" dirty="0">
                <a:solidFill>
                  <a:srgbClr val="464B4B"/>
                </a:solidFill>
                <a:latin typeface="Arial"/>
              </a:rPr>
              <a:t>(financial year: 1 September 2024 – 31 August 2025)</a:t>
            </a:r>
            <a:br>
              <a:rPr kumimoji="0" lang="en-US" sz="1400" b="0" i="0" u="none" strike="noStrike" kern="1200" cap="none" spc="0" normalizeH="0" baseline="0" noProof="0" dirty="0">
                <a:ln>
                  <a:noFill/>
                </a:ln>
                <a:solidFill>
                  <a:srgbClr val="464B4B"/>
                </a:solidFill>
                <a:effectLst/>
                <a:uLnTx/>
                <a:uFillTx/>
                <a:latin typeface="Arial"/>
                <a:ea typeface="+mn-ea"/>
                <a:cs typeface="+mn-cs"/>
              </a:rPr>
            </a:br>
            <a:endParaRPr kumimoji="0" lang="en-US" sz="1400" b="0" i="0" u="none" strike="noStrike" kern="1200" cap="none" spc="0" normalizeH="0" baseline="0" noProof="0" dirty="0">
              <a:ln>
                <a:noFill/>
              </a:ln>
              <a:solidFill>
                <a:srgbClr val="464B4B"/>
              </a:solidFill>
              <a:effectLst/>
              <a:uLnTx/>
              <a:uFillTx/>
              <a:latin typeface="Arial"/>
              <a:ea typeface="+mn-ea"/>
              <a:cs typeface="+mn-cs"/>
            </a:endParaRPr>
          </a:p>
        </p:txBody>
      </p:sp>
      <p:sp>
        <p:nvSpPr>
          <p:cNvPr id="18" name="Text Placeholder 17">
            <a:extLst>
              <a:ext uri="{FF2B5EF4-FFF2-40B4-BE49-F238E27FC236}">
                <a16:creationId xmlns:a16="http://schemas.microsoft.com/office/drawing/2014/main" id="{C3A3DB6E-2322-FFFC-0C46-3D871DB27C89}"/>
              </a:ext>
            </a:extLst>
          </p:cNvPr>
          <p:cNvSpPr txBox="1">
            <a:spLocks/>
          </p:cNvSpPr>
          <p:nvPr/>
        </p:nvSpPr>
        <p:spPr>
          <a:xfrm>
            <a:off x="4269176" y="4412896"/>
            <a:ext cx="2540271" cy="1053156"/>
          </a:xfrm>
          <a:prstGeom prst="rect">
            <a:avLst/>
          </a:prstGeom>
        </p:spPr>
        <p:txBody>
          <a:bodyPr/>
          <a:lstStyle>
            <a:lvl1pPr marL="180975" indent="-180975" algn="l" defTabSz="914400" rtl="0" eaLnBrk="1" latinLnBrk="0" hangingPunct="1">
              <a:lnSpc>
                <a:spcPct val="10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357188" indent="-180975" algn="l" defTabSz="914400" rtl="0" eaLnBrk="1" latinLnBrk="0" hangingPunct="1">
              <a:lnSpc>
                <a:spcPct val="105000"/>
              </a:lnSpc>
              <a:spcBef>
                <a:spcPts val="0"/>
              </a:spcBef>
              <a:spcAft>
                <a:spcPts val="600"/>
              </a:spcAft>
              <a:buSzPct val="85000"/>
              <a:buFont typeface="Arial" panose="020B0604020202020204" pitchFamily="34" charset="0"/>
              <a:buChar char="•"/>
              <a:defRPr sz="1400" kern="1200">
                <a:solidFill>
                  <a:schemeClr val="tx1"/>
                </a:solidFill>
                <a:latin typeface="+mn-lt"/>
                <a:ea typeface="+mn-ea"/>
                <a:cs typeface="+mn-cs"/>
              </a:defRPr>
            </a:lvl2pPr>
            <a:lvl3pPr marL="5381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3pPr>
            <a:lvl4pPr marL="7159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4pPr>
            <a:lvl5pPr marL="896938"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5000"/>
              </a:lnSpc>
              <a:spcBef>
                <a:spcPts val="0"/>
              </a:spcBef>
              <a:spcAft>
                <a:spcPts val="6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464B4B"/>
                </a:solidFill>
                <a:effectLst/>
                <a:uLnTx/>
                <a:uFillTx/>
                <a:latin typeface="Arial"/>
                <a:ea typeface="+mn-ea"/>
                <a:cs typeface="+mn-cs"/>
              </a:rPr>
              <a:t>office</a:t>
            </a:r>
          </a:p>
        </p:txBody>
      </p:sp>
      <p:sp>
        <p:nvSpPr>
          <p:cNvPr id="19" name="Text Placeholder 11">
            <a:extLst>
              <a:ext uri="{FF2B5EF4-FFF2-40B4-BE49-F238E27FC236}">
                <a16:creationId xmlns:a16="http://schemas.microsoft.com/office/drawing/2014/main" id="{748D910A-110B-17E6-BDCD-02618201862E}"/>
              </a:ext>
            </a:extLst>
          </p:cNvPr>
          <p:cNvSpPr txBox="1">
            <a:spLocks/>
          </p:cNvSpPr>
          <p:nvPr/>
        </p:nvSpPr>
        <p:spPr>
          <a:xfrm>
            <a:off x="330075" y="1829538"/>
            <a:ext cx="2674800" cy="697812"/>
          </a:xfrm>
          <a:prstGeom prst="rect">
            <a:avLst/>
          </a:prstGeom>
        </p:spPr>
        <p:txBody>
          <a:bodyPr/>
          <a:lstStyle>
            <a:lvl1pPr marL="180975" indent="-180975" algn="l" defTabSz="914400" rtl="0" eaLnBrk="1" latinLnBrk="0" hangingPunct="1">
              <a:lnSpc>
                <a:spcPct val="10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357188" indent="-180975" algn="l" defTabSz="914400" rtl="0" eaLnBrk="1" latinLnBrk="0" hangingPunct="1">
              <a:lnSpc>
                <a:spcPct val="105000"/>
              </a:lnSpc>
              <a:spcBef>
                <a:spcPts val="0"/>
              </a:spcBef>
              <a:spcAft>
                <a:spcPts val="600"/>
              </a:spcAft>
              <a:buSzPct val="85000"/>
              <a:buFont typeface="Arial" panose="020B0604020202020204" pitchFamily="34" charset="0"/>
              <a:buChar char="•"/>
              <a:defRPr sz="1400" kern="1200">
                <a:solidFill>
                  <a:schemeClr val="tx1"/>
                </a:solidFill>
                <a:latin typeface="+mn-lt"/>
                <a:ea typeface="+mn-ea"/>
                <a:cs typeface="+mn-cs"/>
              </a:defRPr>
            </a:lvl2pPr>
            <a:lvl3pPr marL="5381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3pPr>
            <a:lvl4pPr marL="7159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4pPr>
            <a:lvl5pPr marL="896938"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5000"/>
              </a:lnSpc>
              <a:spcBef>
                <a:spcPts val="0"/>
              </a:spcBef>
              <a:spcAft>
                <a:spcPts val="600"/>
              </a:spcAft>
              <a:buClrTx/>
              <a:buSzTx/>
              <a:buFont typeface="Arial" panose="020B0604020202020204" pitchFamily="34" charset="0"/>
              <a:buNone/>
              <a:tabLst/>
              <a:defRPr/>
            </a:pPr>
            <a:r>
              <a:rPr kumimoji="0" lang="en-US" sz="4800" b="1" i="0" u="none" strike="noStrike" kern="1200" cap="none" spc="0" normalizeH="0" baseline="0" noProof="0" dirty="0">
                <a:ln>
                  <a:noFill/>
                </a:ln>
                <a:solidFill>
                  <a:srgbClr val="464B4B"/>
                </a:solidFill>
                <a:effectLst/>
                <a:uLnTx/>
                <a:uFillTx/>
                <a:latin typeface="Arial"/>
                <a:ea typeface="+mn-ea"/>
                <a:cs typeface="+mn-cs"/>
              </a:rPr>
              <a:t>€16,3m</a:t>
            </a:r>
          </a:p>
        </p:txBody>
      </p:sp>
      <p:sp>
        <p:nvSpPr>
          <p:cNvPr id="20" name="Text Placeholder 12">
            <a:extLst>
              <a:ext uri="{FF2B5EF4-FFF2-40B4-BE49-F238E27FC236}">
                <a16:creationId xmlns:a16="http://schemas.microsoft.com/office/drawing/2014/main" id="{6973756B-BDEB-C32C-5CD6-2C308931A90F}"/>
              </a:ext>
            </a:extLst>
          </p:cNvPr>
          <p:cNvSpPr txBox="1">
            <a:spLocks/>
          </p:cNvSpPr>
          <p:nvPr/>
        </p:nvSpPr>
        <p:spPr>
          <a:xfrm>
            <a:off x="4269176" y="3684433"/>
            <a:ext cx="2674800" cy="697812"/>
          </a:xfrm>
          <a:prstGeom prst="rect">
            <a:avLst/>
          </a:prstGeom>
        </p:spPr>
        <p:txBody>
          <a:bodyPr/>
          <a:lstStyle>
            <a:lvl1pPr marL="180975" indent="-180975" algn="l" defTabSz="914400" rtl="0" eaLnBrk="1" latinLnBrk="0" hangingPunct="1">
              <a:lnSpc>
                <a:spcPct val="10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357188" indent="-180975" algn="l" defTabSz="914400" rtl="0" eaLnBrk="1" latinLnBrk="0" hangingPunct="1">
              <a:lnSpc>
                <a:spcPct val="105000"/>
              </a:lnSpc>
              <a:spcBef>
                <a:spcPts val="0"/>
              </a:spcBef>
              <a:spcAft>
                <a:spcPts val="600"/>
              </a:spcAft>
              <a:buSzPct val="85000"/>
              <a:buFont typeface="Arial" panose="020B0604020202020204" pitchFamily="34" charset="0"/>
              <a:buChar char="•"/>
              <a:defRPr sz="1400" kern="1200">
                <a:solidFill>
                  <a:schemeClr val="tx1"/>
                </a:solidFill>
                <a:latin typeface="+mn-lt"/>
                <a:ea typeface="+mn-ea"/>
                <a:cs typeface="+mn-cs"/>
              </a:defRPr>
            </a:lvl2pPr>
            <a:lvl3pPr marL="5381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3pPr>
            <a:lvl4pPr marL="7159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4pPr>
            <a:lvl5pPr marL="896938"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5000"/>
              </a:lnSpc>
              <a:spcBef>
                <a:spcPts val="0"/>
              </a:spcBef>
              <a:spcAft>
                <a:spcPts val="600"/>
              </a:spcAft>
              <a:buClrTx/>
              <a:buSzTx/>
              <a:buFont typeface="Arial" panose="020B0604020202020204" pitchFamily="34" charset="0"/>
              <a:buNone/>
              <a:tabLst/>
              <a:defRPr/>
            </a:pPr>
            <a:r>
              <a:rPr kumimoji="0" lang="en-US" sz="4800" b="1" i="0" u="none" strike="noStrike" kern="1200" cap="none" spc="0" normalizeH="0" baseline="0" noProof="0" dirty="0">
                <a:ln>
                  <a:noFill/>
                </a:ln>
                <a:solidFill>
                  <a:srgbClr val="464B4B"/>
                </a:solidFill>
                <a:effectLst/>
                <a:uLnTx/>
                <a:uFillTx/>
                <a:latin typeface="Arial"/>
                <a:ea typeface="+mn-ea"/>
                <a:cs typeface="+mn-cs"/>
              </a:rPr>
              <a:t>1</a:t>
            </a:r>
          </a:p>
        </p:txBody>
      </p:sp>
      <p:sp>
        <p:nvSpPr>
          <p:cNvPr id="22" name="Text Placeholder 19">
            <a:extLst>
              <a:ext uri="{FF2B5EF4-FFF2-40B4-BE49-F238E27FC236}">
                <a16:creationId xmlns:a16="http://schemas.microsoft.com/office/drawing/2014/main" id="{3CF4801B-47A6-1618-5A5A-05BEA80B0597}"/>
              </a:ext>
            </a:extLst>
          </p:cNvPr>
          <p:cNvSpPr txBox="1">
            <a:spLocks/>
          </p:cNvSpPr>
          <p:nvPr/>
        </p:nvSpPr>
        <p:spPr>
          <a:xfrm>
            <a:off x="4269176" y="2477166"/>
            <a:ext cx="2674800" cy="1053156"/>
          </a:xfrm>
          <a:prstGeom prst="rect">
            <a:avLst/>
          </a:prstGeom>
        </p:spPr>
        <p:txBody>
          <a:bodyPr/>
          <a:lstStyle>
            <a:lvl1pPr marL="180975" indent="-180975" algn="l" defTabSz="914400" rtl="0" eaLnBrk="1" latinLnBrk="0" hangingPunct="1">
              <a:lnSpc>
                <a:spcPct val="10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357188" indent="-180975" algn="l" defTabSz="914400" rtl="0" eaLnBrk="1" latinLnBrk="0" hangingPunct="1">
              <a:lnSpc>
                <a:spcPct val="105000"/>
              </a:lnSpc>
              <a:spcBef>
                <a:spcPts val="0"/>
              </a:spcBef>
              <a:spcAft>
                <a:spcPts val="600"/>
              </a:spcAft>
              <a:buSzPct val="85000"/>
              <a:buFont typeface="Arial" panose="020B0604020202020204" pitchFamily="34" charset="0"/>
              <a:buChar char="•"/>
              <a:defRPr sz="1400" kern="1200">
                <a:solidFill>
                  <a:schemeClr val="tx1"/>
                </a:solidFill>
                <a:latin typeface="+mn-lt"/>
                <a:ea typeface="+mn-ea"/>
                <a:cs typeface="+mn-cs"/>
              </a:defRPr>
            </a:lvl2pPr>
            <a:lvl3pPr marL="5381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3pPr>
            <a:lvl4pPr marL="7159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4pPr>
            <a:lvl5pPr marL="896938"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5000"/>
              </a:lnSpc>
              <a:spcBef>
                <a:spcPts val="0"/>
              </a:spcBef>
              <a:spcAft>
                <a:spcPts val="6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464B4B"/>
                </a:solidFill>
                <a:effectLst/>
                <a:uLnTx/>
                <a:uFillTx/>
                <a:latin typeface="Arial"/>
                <a:ea typeface="+mn-ea"/>
                <a:cs typeface="+mn-cs"/>
              </a:rPr>
              <a:t>partners</a:t>
            </a:r>
          </a:p>
        </p:txBody>
      </p:sp>
      <p:sp>
        <p:nvSpPr>
          <p:cNvPr id="23" name="Text Placeholder 20">
            <a:extLst>
              <a:ext uri="{FF2B5EF4-FFF2-40B4-BE49-F238E27FC236}">
                <a16:creationId xmlns:a16="http://schemas.microsoft.com/office/drawing/2014/main" id="{FD822E25-60EE-14A5-329E-4DE3C6A9384F}"/>
              </a:ext>
            </a:extLst>
          </p:cNvPr>
          <p:cNvSpPr txBox="1">
            <a:spLocks/>
          </p:cNvSpPr>
          <p:nvPr/>
        </p:nvSpPr>
        <p:spPr>
          <a:xfrm>
            <a:off x="330075" y="3744344"/>
            <a:ext cx="2674800" cy="697812"/>
          </a:xfrm>
          <a:prstGeom prst="rect">
            <a:avLst/>
          </a:prstGeom>
        </p:spPr>
        <p:txBody>
          <a:bodyPr/>
          <a:lstStyle>
            <a:lvl1pPr marL="180975" indent="-180975" algn="l" defTabSz="914400" rtl="0" eaLnBrk="1" latinLnBrk="0" hangingPunct="1">
              <a:lnSpc>
                <a:spcPct val="10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357188" indent="-180975" algn="l" defTabSz="914400" rtl="0" eaLnBrk="1" latinLnBrk="0" hangingPunct="1">
              <a:lnSpc>
                <a:spcPct val="105000"/>
              </a:lnSpc>
              <a:spcBef>
                <a:spcPts val="0"/>
              </a:spcBef>
              <a:spcAft>
                <a:spcPts val="600"/>
              </a:spcAft>
              <a:buSzPct val="85000"/>
              <a:buFont typeface="Arial" panose="020B0604020202020204" pitchFamily="34" charset="0"/>
              <a:buChar char="•"/>
              <a:defRPr sz="1400" kern="1200">
                <a:solidFill>
                  <a:schemeClr val="tx1"/>
                </a:solidFill>
                <a:latin typeface="+mn-lt"/>
                <a:ea typeface="+mn-ea"/>
                <a:cs typeface="+mn-cs"/>
              </a:defRPr>
            </a:lvl2pPr>
            <a:lvl3pPr marL="5381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3pPr>
            <a:lvl4pPr marL="7159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4pPr>
            <a:lvl5pPr marL="896938"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5000"/>
              </a:lnSpc>
              <a:spcBef>
                <a:spcPts val="0"/>
              </a:spcBef>
              <a:spcAft>
                <a:spcPts val="600"/>
              </a:spcAft>
              <a:buClrTx/>
              <a:buSzTx/>
              <a:buFont typeface="Arial" panose="020B0604020202020204" pitchFamily="34" charset="0"/>
              <a:buNone/>
              <a:tabLst/>
              <a:defRPr/>
            </a:pPr>
            <a:r>
              <a:rPr kumimoji="0" lang="en-US" sz="4800" b="1" i="0" u="none" strike="noStrike" kern="1200" cap="none" spc="0" normalizeH="0" baseline="0" noProof="0" dirty="0">
                <a:ln>
                  <a:noFill/>
                </a:ln>
                <a:solidFill>
                  <a:srgbClr val="464B4B"/>
                </a:solidFill>
                <a:effectLst/>
                <a:uLnTx/>
                <a:uFillTx/>
                <a:latin typeface="Arial"/>
                <a:ea typeface="+mn-ea"/>
                <a:cs typeface="+mn-cs"/>
              </a:rPr>
              <a:t>260+</a:t>
            </a:r>
          </a:p>
        </p:txBody>
      </p:sp>
      <p:sp>
        <p:nvSpPr>
          <p:cNvPr id="25" name="Text Placeholder 24">
            <a:extLst>
              <a:ext uri="{FF2B5EF4-FFF2-40B4-BE49-F238E27FC236}">
                <a16:creationId xmlns:a16="http://schemas.microsoft.com/office/drawing/2014/main" id="{F7157E0A-F28D-3458-A7BA-856C949F6583}"/>
              </a:ext>
            </a:extLst>
          </p:cNvPr>
          <p:cNvSpPr txBox="1">
            <a:spLocks/>
          </p:cNvSpPr>
          <p:nvPr/>
        </p:nvSpPr>
        <p:spPr>
          <a:xfrm>
            <a:off x="330075" y="4442156"/>
            <a:ext cx="2674800" cy="1053156"/>
          </a:xfrm>
          <a:prstGeom prst="rect">
            <a:avLst/>
          </a:prstGeom>
        </p:spPr>
        <p:txBody>
          <a:bodyPr/>
          <a:lstStyle>
            <a:lvl1pPr marL="180975" indent="-180975" algn="l" defTabSz="914400" rtl="0" eaLnBrk="1" latinLnBrk="0" hangingPunct="1">
              <a:lnSpc>
                <a:spcPct val="10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357188" indent="-180975" algn="l" defTabSz="914400" rtl="0" eaLnBrk="1" latinLnBrk="0" hangingPunct="1">
              <a:lnSpc>
                <a:spcPct val="105000"/>
              </a:lnSpc>
              <a:spcBef>
                <a:spcPts val="0"/>
              </a:spcBef>
              <a:spcAft>
                <a:spcPts val="600"/>
              </a:spcAft>
              <a:buSzPct val="85000"/>
              <a:buFont typeface="Arial" panose="020B0604020202020204" pitchFamily="34" charset="0"/>
              <a:buChar char="•"/>
              <a:defRPr sz="1400" kern="1200">
                <a:solidFill>
                  <a:schemeClr val="tx1"/>
                </a:solidFill>
                <a:latin typeface="+mn-lt"/>
                <a:ea typeface="+mn-ea"/>
                <a:cs typeface="+mn-cs"/>
              </a:defRPr>
            </a:lvl2pPr>
            <a:lvl3pPr marL="5381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3pPr>
            <a:lvl4pPr marL="7159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4pPr>
            <a:lvl5pPr marL="896938"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5000"/>
              </a:lnSpc>
              <a:spcBef>
                <a:spcPts val="0"/>
              </a:spcBef>
              <a:spcAft>
                <a:spcPts val="6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464B4B"/>
                </a:solidFill>
                <a:effectLst/>
                <a:uLnTx/>
                <a:uFillTx/>
                <a:latin typeface="Arial"/>
                <a:ea typeface="+mn-ea"/>
                <a:cs typeface="+mn-cs"/>
              </a:rPr>
              <a:t>professionals to serve clients</a:t>
            </a:r>
            <a:endParaRPr kumimoji="0" lang="en-US" sz="1600" b="1" i="0" u="none" strike="noStrike" kern="1200" cap="none" spc="40" normalizeH="0" baseline="0" noProof="0" dirty="0">
              <a:ln>
                <a:noFill/>
              </a:ln>
              <a:solidFill>
                <a:srgbClr val="464B4B"/>
              </a:solidFill>
              <a:effectLst/>
              <a:uLnTx/>
              <a:uFillTx/>
              <a:latin typeface="Arial"/>
              <a:ea typeface="+mn-ea"/>
              <a:cs typeface="+mn-cs"/>
            </a:endParaRPr>
          </a:p>
        </p:txBody>
      </p:sp>
      <p:sp>
        <p:nvSpPr>
          <p:cNvPr id="27" name="TextBox 26">
            <a:extLst>
              <a:ext uri="{FF2B5EF4-FFF2-40B4-BE49-F238E27FC236}">
                <a16:creationId xmlns:a16="http://schemas.microsoft.com/office/drawing/2014/main" id="{9C030588-C585-D538-E385-5CDA92C1042C}"/>
              </a:ext>
            </a:extLst>
          </p:cNvPr>
          <p:cNvSpPr txBox="1"/>
          <p:nvPr/>
        </p:nvSpPr>
        <p:spPr>
          <a:xfrm>
            <a:off x="233625" y="5723417"/>
            <a:ext cx="7959399" cy="46166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00" cap="none" spc="0" normalizeH="0" baseline="0" noProof="0" dirty="0">
                <a:ln>
                  <a:noFill/>
                </a:ln>
                <a:effectLst/>
                <a:uLnTx/>
                <a:uFillTx/>
                <a:latin typeface="Arial"/>
                <a:ea typeface="Arial" panose="020B0604020202020204" pitchFamily="34" charset="0"/>
                <a:cs typeface="Arial"/>
              </a:rPr>
              <a:t>*</a:t>
            </a:r>
            <a:r>
              <a:rPr kumimoji="0" lang="en-US" sz="800" b="0" i="0" u="none" strike="noStrike" kern="1200" cap="none" spc="0" normalizeH="0" baseline="0" noProof="0" dirty="0">
                <a:ln>
                  <a:noFill/>
                </a:ln>
                <a:effectLst/>
                <a:uLnTx/>
                <a:uFillTx/>
                <a:latin typeface="Arial"/>
                <a:ea typeface="+mn-ea"/>
                <a:cs typeface="+mn-cs"/>
              </a:rPr>
              <a:t>Fee income for Forvis Mazars in the Czech Republic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effectLst/>
                <a:uLnTx/>
                <a:uFillTx/>
                <a:latin typeface="Arial"/>
                <a:ea typeface="+mn-ea"/>
                <a:cs typeface="+mn-cs"/>
              </a:rPr>
              <a:t>Figures as at 1 September 2025 unless otherwise stated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464B4B"/>
              </a:solidFill>
              <a:effectLst/>
              <a:uLnTx/>
              <a:uFillTx/>
              <a:latin typeface="Arial"/>
              <a:ea typeface="+mn-ea"/>
              <a:cs typeface="+mn-cs"/>
            </a:endParaRPr>
          </a:p>
        </p:txBody>
      </p:sp>
      <p:sp>
        <p:nvSpPr>
          <p:cNvPr id="2" name="Zástupný symbol pro zápatí 1">
            <a:extLst>
              <a:ext uri="{FF2B5EF4-FFF2-40B4-BE49-F238E27FC236}">
                <a16:creationId xmlns:a16="http://schemas.microsoft.com/office/drawing/2014/main" id="{197B71E7-69BB-39A4-E41F-1FFFB154BC85}"/>
              </a:ext>
            </a:extLst>
          </p:cNvPr>
          <p:cNvSpPr>
            <a:spLocks noGrp="1"/>
          </p:cNvSpPr>
          <p:nvPr>
            <p:ph type="ftr" sz="quarter" idx="11"/>
          </p:nvPr>
        </p:nvSpPr>
        <p:spPr/>
        <p:txBody>
          <a:bodyPr/>
          <a:lstStyle/>
          <a:p>
            <a:r>
              <a:rPr lang="en-GB" dirty="0"/>
              <a:t>Digitalization in Forvis Mazars</a:t>
            </a:r>
          </a:p>
        </p:txBody>
      </p:sp>
    </p:spTree>
    <p:extLst>
      <p:ext uri="{BB962C8B-B14F-4D97-AF65-F5344CB8AC3E}">
        <p14:creationId xmlns:p14="http://schemas.microsoft.com/office/powerpoint/2010/main" val="24511248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B6118-CA23-EDFD-52A9-DF66B4AC47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090081-5256-CF05-15C5-1DFC0B2EFE9C}"/>
              </a:ext>
            </a:extLst>
          </p:cNvPr>
          <p:cNvSpPr>
            <a:spLocks noGrp="1"/>
          </p:cNvSpPr>
          <p:nvPr>
            <p:ph type="title"/>
          </p:nvPr>
        </p:nvSpPr>
        <p:spPr/>
        <p:txBody>
          <a:bodyPr/>
          <a:lstStyle/>
          <a:p>
            <a:r>
              <a:rPr lang="en-US" dirty="0"/>
              <a:t>Our services</a:t>
            </a:r>
            <a:endParaRPr lang="cs-CZ" dirty="0"/>
          </a:p>
        </p:txBody>
      </p:sp>
      <p:sp>
        <p:nvSpPr>
          <p:cNvPr id="5" name="Text Placeholder 4">
            <a:extLst>
              <a:ext uri="{FF2B5EF4-FFF2-40B4-BE49-F238E27FC236}">
                <a16:creationId xmlns:a16="http://schemas.microsoft.com/office/drawing/2014/main" id="{29F9607A-307E-7F56-9EC6-97ECE59F04C2}"/>
              </a:ext>
            </a:extLst>
          </p:cNvPr>
          <p:cNvSpPr>
            <a:spLocks noGrp="1"/>
          </p:cNvSpPr>
          <p:nvPr>
            <p:ph type="body" sz="quarter" idx="13"/>
          </p:nvPr>
        </p:nvSpPr>
        <p:spPr>
          <a:xfrm>
            <a:off x="4326213" y="2748646"/>
            <a:ext cx="3539573" cy="3358530"/>
          </a:xfrm>
          <a:solidFill>
            <a:srgbClr val="0072CE"/>
          </a:solidFill>
        </p:spPr>
        <p:txBody>
          <a:bodyPr/>
          <a:lstStyle/>
          <a:p>
            <a:pPr marL="0" indent="0">
              <a:buNone/>
            </a:pPr>
            <a:r>
              <a:rPr lang="cs-CZ" sz="1600" dirty="0"/>
              <a:t>Tax</a:t>
            </a:r>
          </a:p>
          <a:p>
            <a:pPr marL="176400" lvl="1" indent="-176400"/>
            <a:r>
              <a:rPr lang="en-US" dirty="0"/>
              <a:t>Tax advisory for legal entities</a:t>
            </a:r>
          </a:p>
          <a:p>
            <a:pPr marL="176400" lvl="1" indent="-176400"/>
            <a:r>
              <a:rPr lang="en-US" dirty="0"/>
              <a:t>Tax advisory for individuals</a:t>
            </a:r>
          </a:p>
          <a:p>
            <a:pPr marL="176400" lvl="1" indent="-176400"/>
            <a:r>
              <a:rPr lang="en-US" dirty="0"/>
              <a:t>Indirect taxation</a:t>
            </a:r>
          </a:p>
          <a:p>
            <a:pPr marL="176400" lvl="1" indent="-176400"/>
            <a:r>
              <a:rPr lang="en-US" dirty="0"/>
              <a:t>Transfer prices</a:t>
            </a:r>
          </a:p>
          <a:p>
            <a:pPr marL="176400" lvl="1" indent="-176400"/>
            <a:r>
              <a:rPr lang="en-US" dirty="0"/>
              <a:t>Representation and Handling of Disputes</a:t>
            </a:r>
            <a:endParaRPr lang="cs-CZ" dirty="0"/>
          </a:p>
          <a:p>
            <a:pPr marL="176400" lvl="1" indent="-176400"/>
            <a:r>
              <a:rPr lang="en-US" dirty="0"/>
              <a:t>Personal and corporate income tax returns (preparation, support, submission)</a:t>
            </a:r>
            <a:endParaRPr lang="cs-CZ" dirty="0"/>
          </a:p>
        </p:txBody>
      </p:sp>
      <p:sp>
        <p:nvSpPr>
          <p:cNvPr id="8" name="Zástupný symbol pro číslo snímku 7">
            <a:extLst>
              <a:ext uri="{FF2B5EF4-FFF2-40B4-BE49-F238E27FC236}">
                <a16:creationId xmlns:a16="http://schemas.microsoft.com/office/drawing/2014/main" id="{5E2F8DE1-6C45-EB2C-CA3C-1620A277514D}"/>
              </a:ext>
            </a:extLst>
          </p:cNvPr>
          <p:cNvSpPr>
            <a:spLocks noGrp="1"/>
          </p:cNvSpPr>
          <p:nvPr>
            <p:ph type="sldNum" sz="quarter" idx="12"/>
          </p:nvPr>
        </p:nvSpPr>
        <p:spPr>
          <a:xfrm>
            <a:off x="306000" y="6423152"/>
            <a:ext cx="900000" cy="270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BBFFE0-7584-47E7-90FA-15F39808A249}" type="slidenum">
              <a:rPr kumimoji="0" lang="cs-CZ" sz="1000" b="0" i="0" u="none" strike="noStrike" kern="1200" cap="none" spc="0" normalizeH="0" baseline="0" noProof="0" smtClean="0">
                <a:ln>
                  <a:noFill/>
                </a:ln>
                <a:solidFill>
                  <a:srgbClr val="464B4B"/>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cs-CZ" sz="1000" b="0" i="0" u="none" strike="noStrike" kern="1200" cap="none" spc="0" normalizeH="0" baseline="0" noProof="0" dirty="0">
              <a:ln>
                <a:noFill/>
              </a:ln>
              <a:solidFill>
                <a:srgbClr val="464B4B"/>
              </a:solidFill>
              <a:effectLst/>
              <a:uLnTx/>
              <a:uFillTx/>
              <a:latin typeface="Arial"/>
              <a:ea typeface="+mn-ea"/>
              <a:cs typeface="+mn-cs"/>
            </a:endParaRPr>
          </a:p>
        </p:txBody>
      </p:sp>
      <p:pic>
        <p:nvPicPr>
          <p:cNvPr id="17" name="Zástupný symbol obrázku 16">
            <a:extLst>
              <a:ext uri="{FF2B5EF4-FFF2-40B4-BE49-F238E27FC236}">
                <a16:creationId xmlns:a16="http://schemas.microsoft.com/office/drawing/2014/main" id="{D28EC1B0-178B-B004-278A-8A8D97F99E12}"/>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t="112" b="112"/>
          <a:stretch/>
        </p:blipFill>
        <p:spPr>
          <a:xfrm>
            <a:off x="427338" y="1423085"/>
            <a:ext cx="3550434" cy="1325562"/>
          </a:xfrm>
        </p:spPr>
      </p:pic>
      <p:pic>
        <p:nvPicPr>
          <p:cNvPr id="19" name="Zástupný symbol obrázku 18">
            <a:extLst>
              <a:ext uri="{FF2B5EF4-FFF2-40B4-BE49-F238E27FC236}">
                <a16:creationId xmlns:a16="http://schemas.microsoft.com/office/drawing/2014/main" id="{90C6573C-E1AA-6673-F1D3-6E06B7CFE24C}"/>
              </a:ext>
            </a:extLst>
          </p:cNvPr>
          <p:cNvPicPr>
            <a:picLocks noGrp="1" noChangeAspect="1"/>
          </p:cNvPicPr>
          <p:nvPr>
            <p:ph type="pic" sz="quarter" idx="18"/>
          </p:nvPr>
        </p:nvPicPr>
        <p:blipFill>
          <a:blip r:embed="rId4">
            <a:extLst>
              <a:ext uri="{28A0092B-C50C-407E-A947-70E740481C1C}">
                <a14:useLocalDpi xmlns:a14="http://schemas.microsoft.com/office/drawing/2010/main" val="0"/>
              </a:ext>
            </a:extLst>
          </a:blip>
          <a:srcRect l="148" r="148"/>
          <a:stretch/>
        </p:blipFill>
        <p:spPr>
          <a:xfrm>
            <a:off x="4326213" y="1423085"/>
            <a:ext cx="3539573" cy="1325562"/>
          </a:xfrm>
        </p:spPr>
      </p:pic>
      <p:sp>
        <p:nvSpPr>
          <p:cNvPr id="12" name="Zástupný symbol pro text 11">
            <a:extLst>
              <a:ext uri="{FF2B5EF4-FFF2-40B4-BE49-F238E27FC236}">
                <a16:creationId xmlns:a16="http://schemas.microsoft.com/office/drawing/2014/main" id="{8FE18097-82E3-EDB9-D27B-6D99A06B41CF}"/>
              </a:ext>
            </a:extLst>
          </p:cNvPr>
          <p:cNvSpPr>
            <a:spLocks noGrp="1"/>
          </p:cNvSpPr>
          <p:nvPr>
            <p:ph type="body" sz="quarter" idx="14"/>
          </p:nvPr>
        </p:nvSpPr>
        <p:spPr>
          <a:xfrm>
            <a:off x="427338" y="2748646"/>
            <a:ext cx="3550434" cy="3358530"/>
          </a:xfrm>
          <a:solidFill>
            <a:srgbClr val="464B4B"/>
          </a:solidFill>
        </p:spPr>
        <p:txBody>
          <a:bodyPr/>
          <a:lstStyle/>
          <a:p>
            <a:pPr marL="0" indent="0">
              <a:buNone/>
            </a:pPr>
            <a:r>
              <a:rPr lang="cs-CZ" sz="1600" dirty="0"/>
              <a:t>Audit </a:t>
            </a:r>
          </a:p>
          <a:p>
            <a:pPr marL="176400" lvl="1" indent="-176400"/>
            <a:r>
              <a:rPr lang="en-US" dirty="0"/>
              <a:t>Audit of financial statement</a:t>
            </a:r>
            <a:r>
              <a:rPr lang="cs-CZ" dirty="0"/>
              <a:t> </a:t>
            </a:r>
            <a:r>
              <a:rPr lang="en-US" dirty="0"/>
              <a:t>(according to Czech accounting legislation, IFRS, US GAAP, etc.)</a:t>
            </a:r>
          </a:p>
          <a:p>
            <a:pPr marL="176400" lvl="1" indent="-176400"/>
            <a:r>
              <a:rPr lang="en-US" dirty="0"/>
              <a:t>Statutory audit</a:t>
            </a:r>
          </a:p>
          <a:p>
            <a:pPr marL="176400" lvl="1" indent="-176400"/>
            <a:r>
              <a:rPr lang="en-US" dirty="0"/>
              <a:t>Contractual audit</a:t>
            </a:r>
          </a:p>
          <a:p>
            <a:pPr marL="176400" lvl="1" indent="-176400"/>
            <a:r>
              <a:rPr lang="en-US" dirty="0"/>
              <a:t>Audit of consolidated financial statements</a:t>
            </a:r>
          </a:p>
          <a:p>
            <a:pPr marL="176400" lvl="1" indent="-176400"/>
            <a:r>
              <a:rPr lang="en-US" dirty="0"/>
              <a:t>Agreed procedures</a:t>
            </a:r>
          </a:p>
          <a:p>
            <a:pPr marL="176400" lvl="1" indent="-176400"/>
            <a:r>
              <a:rPr lang="en-US" dirty="0"/>
              <a:t>Preparation of financial statements in accordance with International Financial Reporting Standards</a:t>
            </a:r>
          </a:p>
          <a:p>
            <a:pPr marL="176400" lvl="1" indent="-176400"/>
            <a:r>
              <a:rPr lang="en-US" dirty="0"/>
              <a:t>Verification in projects for transforming the company </a:t>
            </a:r>
          </a:p>
          <a:p>
            <a:pPr marL="176400" lvl="1" indent="-176400"/>
            <a:r>
              <a:rPr lang="en-US" dirty="0"/>
              <a:t>Accounting methodology advisory</a:t>
            </a:r>
          </a:p>
          <a:p>
            <a:pPr marL="176400" lvl="1" indent="-176400"/>
            <a:r>
              <a:rPr lang="en-US" dirty="0"/>
              <a:t>Internal audit</a:t>
            </a:r>
          </a:p>
          <a:p>
            <a:pPr marL="0" indent="0">
              <a:buNone/>
            </a:pPr>
            <a:endParaRPr lang="cs-CZ" sz="1600" dirty="0"/>
          </a:p>
        </p:txBody>
      </p:sp>
      <p:sp>
        <p:nvSpPr>
          <p:cNvPr id="7" name="Zástupný text 5">
            <a:extLst>
              <a:ext uri="{FF2B5EF4-FFF2-40B4-BE49-F238E27FC236}">
                <a16:creationId xmlns:a16="http://schemas.microsoft.com/office/drawing/2014/main" id="{5BFE9432-C647-BFB5-78C0-2F34853CE24C}"/>
              </a:ext>
            </a:extLst>
          </p:cNvPr>
          <p:cNvSpPr txBox="1">
            <a:spLocks/>
          </p:cNvSpPr>
          <p:nvPr/>
        </p:nvSpPr>
        <p:spPr>
          <a:xfrm>
            <a:off x="8214226" y="2738764"/>
            <a:ext cx="3539573" cy="3358530"/>
          </a:xfrm>
          <a:prstGeom prst="rect">
            <a:avLst/>
          </a:prstGeom>
          <a:solidFill>
            <a:schemeClr val="accent2"/>
          </a:solidFill>
        </p:spPr>
        <p:txBody>
          <a:bodyPr vert="horz" lIns="108000" tIns="162000" rIns="108000" bIns="108000" rtlCol="0">
            <a:noAutofit/>
          </a:bodyPr>
          <a:lstStyle>
            <a:lvl1pPr marL="88900" indent="-88900" algn="l" defTabSz="914400" rtl="0" eaLnBrk="1" latinLnBrk="0" hangingPunct="1">
              <a:lnSpc>
                <a:spcPct val="100000"/>
              </a:lnSpc>
              <a:spcBef>
                <a:spcPts val="0"/>
              </a:spcBef>
              <a:spcAft>
                <a:spcPts val="300"/>
              </a:spcAft>
              <a:buFont typeface="Arial" panose="020B0604020202020204" pitchFamily="34" charset="0"/>
              <a:buChar char="•"/>
              <a:defRPr sz="1000" kern="1200">
                <a:solidFill>
                  <a:schemeClr val="bg1"/>
                </a:solidFill>
                <a:latin typeface="+mn-lt"/>
                <a:ea typeface="+mn-ea"/>
                <a:cs typeface="+mn-cs"/>
              </a:defRPr>
            </a:lvl1pPr>
            <a:lvl2pPr marL="269875" indent="-93663" algn="l" defTabSz="914400" rtl="0" eaLnBrk="1" latinLnBrk="0" hangingPunct="1">
              <a:lnSpc>
                <a:spcPct val="100000"/>
              </a:lnSpc>
              <a:spcBef>
                <a:spcPts val="0"/>
              </a:spcBef>
              <a:spcAft>
                <a:spcPts val="300"/>
              </a:spcAft>
              <a:buSzPct val="85000"/>
              <a:buFont typeface="Arial" panose="020B0604020202020204" pitchFamily="34" charset="0"/>
              <a:buChar char="•"/>
              <a:defRPr sz="1000" kern="1200">
                <a:solidFill>
                  <a:schemeClr val="bg1"/>
                </a:solidFill>
                <a:latin typeface="+mn-lt"/>
                <a:ea typeface="+mn-ea"/>
                <a:cs typeface="+mn-cs"/>
              </a:defRPr>
            </a:lvl2pPr>
            <a:lvl3pPr marL="446088" indent="-88900" algn="l" defTabSz="914400" rtl="0" eaLnBrk="1" latinLnBrk="0" hangingPunct="1">
              <a:lnSpc>
                <a:spcPct val="100000"/>
              </a:lnSpc>
              <a:spcBef>
                <a:spcPts val="0"/>
              </a:spcBef>
              <a:spcAft>
                <a:spcPts val="300"/>
              </a:spcAft>
              <a:buSzPct val="70000"/>
              <a:buFont typeface="Arial" panose="020B0604020202020204" pitchFamily="34" charset="0"/>
              <a:buChar char="•"/>
              <a:defRPr sz="1000" kern="1200">
                <a:solidFill>
                  <a:schemeClr val="bg1"/>
                </a:solidFill>
                <a:latin typeface="+mn-lt"/>
                <a:ea typeface="+mn-ea"/>
                <a:cs typeface="+mn-cs"/>
              </a:defRPr>
            </a:lvl3pPr>
            <a:lvl4pPr marL="628650" indent="-93663" algn="l" defTabSz="914400" rtl="0" eaLnBrk="1" latinLnBrk="0" hangingPunct="1">
              <a:lnSpc>
                <a:spcPct val="100000"/>
              </a:lnSpc>
              <a:spcBef>
                <a:spcPts val="0"/>
              </a:spcBef>
              <a:spcAft>
                <a:spcPts val="300"/>
              </a:spcAft>
              <a:buSzPct val="70000"/>
              <a:buFont typeface="Arial" panose="020B0604020202020204" pitchFamily="34" charset="0"/>
              <a:buChar char="•"/>
              <a:defRPr sz="1000" kern="1200">
                <a:solidFill>
                  <a:schemeClr val="bg1"/>
                </a:solidFill>
                <a:latin typeface="+mn-lt"/>
                <a:ea typeface="+mn-ea"/>
                <a:cs typeface="+mn-cs"/>
              </a:defRPr>
            </a:lvl4pPr>
            <a:lvl5pPr marL="804863" indent="-88900" algn="l" defTabSz="914400" rtl="0" eaLnBrk="1" latinLnBrk="0" hangingPunct="1">
              <a:lnSpc>
                <a:spcPct val="100000"/>
              </a:lnSpc>
              <a:spcBef>
                <a:spcPts val="0"/>
              </a:spcBef>
              <a:spcAft>
                <a:spcPts val="300"/>
              </a:spcAft>
              <a:buSzPct val="70000"/>
              <a:buFont typeface="Arial" panose="020B0604020202020204" pitchFamily="34" charset="0"/>
              <a:buChar char="•"/>
              <a:defRPr sz="1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cs-CZ" sz="1600" b="0" i="0" u="none" strike="noStrike" kern="1200" cap="none" spc="0" normalizeH="0" baseline="0" noProof="0" dirty="0">
                <a:ln>
                  <a:noFill/>
                </a:ln>
                <a:solidFill>
                  <a:srgbClr val="FFFFFF"/>
                </a:solidFill>
                <a:effectLst/>
                <a:uLnTx/>
                <a:uFillTx/>
                <a:latin typeface="Arial"/>
                <a:ea typeface="+mn-ea"/>
                <a:cs typeface="+mn-cs"/>
              </a:rPr>
              <a:t>Outsourcing</a:t>
            </a:r>
          </a:p>
          <a:p>
            <a:pPr marL="176400" marR="0" lvl="1" indent="-176400" algn="l" defTabSz="914400" rtl="0" eaLnBrk="1" fontAlgn="auto" latinLnBrk="0" hangingPunct="1">
              <a:lnSpc>
                <a:spcPct val="100000"/>
              </a:lnSpc>
              <a:spcBef>
                <a:spcPts val="0"/>
              </a:spcBef>
              <a:spcAft>
                <a:spcPts val="300"/>
              </a:spcAft>
              <a:buClrTx/>
              <a:buSzPct val="85000"/>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Outsourcing  accounting</a:t>
            </a:r>
          </a:p>
          <a:p>
            <a:pPr marL="176400" marR="0" lvl="1" indent="-176400" algn="l" defTabSz="914400" rtl="0" eaLnBrk="1" fontAlgn="auto" latinLnBrk="0" hangingPunct="1">
              <a:lnSpc>
                <a:spcPct val="100000"/>
              </a:lnSpc>
              <a:spcBef>
                <a:spcPts val="0"/>
              </a:spcBef>
              <a:spcAft>
                <a:spcPts val="300"/>
              </a:spcAft>
              <a:buClrTx/>
              <a:buSzPct val="85000"/>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Accounting advisory services</a:t>
            </a:r>
          </a:p>
          <a:p>
            <a:pPr marL="176400" marR="0" lvl="1" indent="-176400" algn="l" defTabSz="914400" rtl="0" eaLnBrk="1" fontAlgn="auto" latinLnBrk="0" hangingPunct="1">
              <a:lnSpc>
                <a:spcPct val="100000"/>
              </a:lnSpc>
              <a:spcBef>
                <a:spcPts val="0"/>
              </a:spcBef>
              <a:spcAft>
                <a:spcPts val="300"/>
              </a:spcAft>
              <a:buClrTx/>
              <a:buSzPct val="85000"/>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Outsourcing of business processes</a:t>
            </a:r>
          </a:p>
          <a:p>
            <a:pPr marL="176400" marR="0" lvl="1" indent="-176400" algn="l" defTabSz="914400" rtl="0" eaLnBrk="1" fontAlgn="auto" latinLnBrk="0" hangingPunct="1">
              <a:lnSpc>
                <a:spcPct val="100000"/>
              </a:lnSpc>
              <a:spcBef>
                <a:spcPts val="0"/>
              </a:spcBef>
              <a:spcAft>
                <a:spcPts val="300"/>
              </a:spcAft>
              <a:buClrTx/>
              <a:buSzPct val="85000"/>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BPO</a:t>
            </a:r>
          </a:p>
          <a:p>
            <a:pPr marL="176400" marR="0" lvl="1" indent="-176400" algn="l" defTabSz="914400" rtl="0" eaLnBrk="1" fontAlgn="auto" latinLnBrk="0" hangingPunct="1">
              <a:lnSpc>
                <a:spcPct val="100000"/>
              </a:lnSpc>
              <a:spcBef>
                <a:spcPts val="0"/>
              </a:spcBef>
              <a:spcAft>
                <a:spcPts val="300"/>
              </a:spcAft>
              <a:buClrTx/>
              <a:buSzPct val="85000"/>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Temporary accounting services</a:t>
            </a:r>
          </a:p>
          <a:p>
            <a:pPr marL="176400" marR="0" lvl="1" indent="-176400" algn="l" defTabSz="914400" rtl="0" eaLnBrk="1" fontAlgn="auto" latinLnBrk="0" hangingPunct="1">
              <a:lnSpc>
                <a:spcPct val="100000"/>
              </a:lnSpc>
              <a:spcBef>
                <a:spcPts val="0"/>
              </a:spcBef>
              <a:spcAft>
                <a:spcPts val="300"/>
              </a:spcAft>
              <a:buClrTx/>
              <a:buSzPct val="85000"/>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Consolidation and reporting</a:t>
            </a:r>
          </a:p>
          <a:p>
            <a:pPr marL="176400" marR="0" lvl="1" indent="-176400" algn="l" defTabSz="914400" rtl="0" eaLnBrk="1" fontAlgn="auto" latinLnBrk="0" hangingPunct="1">
              <a:lnSpc>
                <a:spcPct val="100000"/>
              </a:lnSpc>
              <a:spcBef>
                <a:spcPts val="0"/>
              </a:spcBef>
              <a:spcAft>
                <a:spcPts val="300"/>
              </a:spcAft>
              <a:buClrTx/>
              <a:buSzPct val="85000"/>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Working capital optimization</a:t>
            </a:r>
          </a:p>
          <a:p>
            <a:pPr marL="176400" marR="0" lvl="1" indent="-176400" algn="l" defTabSz="914400" rtl="0" eaLnBrk="1" fontAlgn="auto" latinLnBrk="0" hangingPunct="1">
              <a:lnSpc>
                <a:spcPct val="100000"/>
              </a:lnSpc>
              <a:spcBef>
                <a:spcPts val="0"/>
              </a:spcBef>
              <a:spcAft>
                <a:spcPts val="300"/>
              </a:spcAft>
              <a:buClrTx/>
              <a:buSzPct val="85000"/>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SAP implementation support</a:t>
            </a:r>
          </a:p>
          <a:p>
            <a:pPr marL="176400" marR="0" lvl="1" indent="-176400" algn="l" defTabSz="914400" rtl="0" eaLnBrk="1" fontAlgn="auto" latinLnBrk="0" hangingPunct="1">
              <a:lnSpc>
                <a:spcPct val="100000"/>
              </a:lnSpc>
              <a:spcBef>
                <a:spcPts val="0"/>
              </a:spcBef>
              <a:spcAft>
                <a:spcPts val="300"/>
              </a:spcAft>
              <a:buClrTx/>
              <a:buSzPct val="85000"/>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Support in starting a new business</a:t>
            </a:r>
          </a:p>
        </p:txBody>
      </p:sp>
      <p:pic>
        <p:nvPicPr>
          <p:cNvPr id="9" name="Zástupný symbol obrázku 18">
            <a:extLst>
              <a:ext uri="{FF2B5EF4-FFF2-40B4-BE49-F238E27FC236}">
                <a16:creationId xmlns:a16="http://schemas.microsoft.com/office/drawing/2014/main" id="{31182B88-C500-7DD6-DC6D-AB5BBD49E458}"/>
              </a:ext>
            </a:extLst>
          </p:cNvPr>
          <p:cNvPicPr>
            <a:picLocks noChangeAspect="1"/>
          </p:cNvPicPr>
          <p:nvPr/>
        </p:nvPicPr>
        <p:blipFill>
          <a:blip r:embed="rId5">
            <a:extLst>
              <a:ext uri="{28A0092B-C50C-407E-A947-70E740481C1C}">
                <a14:useLocalDpi xmlns:a14="http://schemas.microsoft.com/office/drawing/2010/main" val="0"/>
              </a:ext>
            </a:extLst>
          </a:blip>
          <a:srcRect l="41" r="41"/>
          <a:stretch/>
        </p:blipFill>
        <p:spPr>
          <a:xfrm>
            <a:off x="8214227" y="1423085"/>
            <a:ext cx="3539573" cy="1325562"/>
          </a:xfrm>
          <a:prstGeom prst="rect">
            <a:avLst/>
          </a:prstGeom>
        </p:spPr>
      </p:pic>
      <p:sp>
        <p:nvSpPr>
          <p:cNvPr id="4" name="Zástupný symbol pro zápatí 3">
            <a:extLst>
              <a:ext uri="{FF2B5EF4-FFF2-40B4-BE49-F238E27FC236}">
                <a16:creationId xmlns:a16="http://schemas.microsoft.com/office/drawing/2014/main" id="{BEF4ED81-D75D-0C13-D2B4-734E1DE8A45E}"/>
              </a:ext>
            </a:extLst>
          </p:cNvPr>
          <p:cNvSpPr>
            <a:spLocks noGrp="1"/>
          </p:cNvSpPr>
          <p:nvPr>
            <p:ph type="ftr" sz="quarter" idx="11"/>
          </p:nvPr>
        </p:nvSpPr>
        <p:spPr>
          <a:xfrm>
            <a:off x="2363801" y="6417000"/>
            <a:ext cx="3743960" cy="270000"/>
          </a:xfrm>
        </p:spPr>
        <p:txBody>
          <a:bodyPr/>
          <a:lstStyle/>
          <a:p>
            <a:pPr algn="ctr"/>
            <a:r>
              <a:rPr lang="en-US" sz="1000" dirty="0"/>
              <a:t>Digitalization in Forvis Mazars</a:t>
            </a:r>
            <a:endParaRPr lang="cs-CZ" sz="1000" dirty="0"/>
          </a:p>
        </p:txBody>
      </p:sp>
    </p:spTree>
    <p:extLst>
      <p:ext uri="{BB962C8B-B14F-4D97-AF65-F5344CB8AC3E}">
        <p14:creationId xmlns:p14="http://schemas.microsoft.com/office/powerpoint/2010/main" val="33529109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EB64C-0689-69F5-D5C5-CBED25A206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9DCB2B-BE84-F524-7343-797D91E47AE9}"/>
              </a:ext>
            </a:extLst>
          </p:cNvPr>
          <p:cNvSpPr>
            <a:spLocks noGrp="1"/>
          </p:cNvSpPr>
          <p:nvPr>
            <p:ph type="title"/>
          </p:nvPr>
        </p:nvSpPr>
        <p:spPr/>
        <p:txBody>
          <a:bodyPr/>
          <a:lstStyle/>
          <a:p>
            <a:r>
              <a:rPr lang="en-US" dirty="0"/>
              <a:t>Our services</a:t>
            </a:r>
            <a:endParaRPr lang="cs-CZ" dirty="0"/>
          </a:p>
        </p:txBody>
      </p:sp>
      <p:sp>
        <p:nvSpPr>
          <p:cNvPr id="5" name="Text Placeholder 4">
            <a:extLst>
              <a:ext uri="{FF2B5EF4-FFF2-40B4-BE49-F238E27FC236}">
                <a16:creationId xmlns:a16="http://schemas.microsoft.com/office/drawing/2014/main" id="{2D0F92B7-BC78-B4BC-94ED-CD53B2680188}"/>
              </a:ext>
            </a:extLst>
          </p:cNvPr>
          <p:cNvSpPr>
            <a:spLocks noGrp="1"/>
          </p:cNvSpPr>
          <p:nvPr>
            <p:ph type="body" sz="quarter" idx="13"/>
          </p:nvPr>
        </p:nvSpPr>
        <p:spPr>
          <a:xfrm>
            <a:off x="4326213" y="2748646"/>
            <a:ext cx="3539573" cy="3358530"/>
          </a:xfrm>
          <a:solidFill>
            <a:schemeClr val="tx1"/>
          </a:solidFill>
        </p:spPr>
        <p:txBody>
          <a:bodyPr/>
          <a:lstStyle/>
          <a:p>
            <a:pPr marL="0" indent="0">
              <a:buNone/>
            </a:pPr>
            <a:r>
              <a:rPr lang="en-US" sz="1600" dirty="0"/>
              <a:t>Valuation</a:t>
            </a:r>
            <a:r>
              <a:rPr lang="cs-CZ" sz="1600" dirty="0"/>
              <a:t> / </a:t>
            </a:r>
            <a:r>
              <a:rPr lang="en-US" sz="1600" dirty="0"/>
              <a:t>Appraisal</a:t>
            </a:r>
          </a:p>
          <a:p>
            <a:pPr marL="176400" lvl="1" indent="-176400"/>
            <a:r>
              <a:rPr lang="en-US" dirty="0"/>
              <a:t>Valuation in </a:t>
            </a:r>
            <a:r>
              <a:rPr lang="cs-CZ" dirty="0"/>
              <a:t>a </a:t>
            </a:r>
            <a:r>
              <a:rPr lang="en-US" dirty="0"/>
              <a:t>connection with business transformations, business transactions, non-cash deposits</a:t>
            </a:r>
            <a:endParaRPr lang="cs-CZ" dirty="0"/>
          </a:p>
          <a:p>
            <a:pPr marL="176400" lvl="1" indent="-176400"/>
            <a:r>
              <a:rPr lang="en-US" dirty="0"/>
              <a:t>Valuation of real estate and other assets (for example, for financial reporting purposes)</a:t>
            </a:r>
            <a:endParaRPr lang="cs-CZ" dirty="0"/>
          </a:p>
          <a:p>
            <a:pPr marL="176400" lvl="1" indent="-176400"/>
            <a:r>
              <a:rPr lang="en-US" dirty="0"/>
              <a:t>Preparation of financial plans and valuations for bank financing purposes (including collateral)</a:t>
            </a:r>
            <a:endParaRPr lang="cs-CZ" dirty="0"/>
          </a:p>
        </p:txBody>
      </p:sp>
      <p:sp>
        <p:nvSpPr>
          <p:cNvPr id="8" name="Zástupný symbol pro číslo snímku 7">
            <a:extLst>
              <a:ext uri="{FF2B5EF4-FFF2-40B4-BE49-F238E27FC236}">
                <a16:creationId xmlns:a16="http://schemas.microsoft.com/office/drawing/2014/main" id="{56D02419-423F-92B8-1D4B-5068C14EBA73}"/>
              </a:ext>
            </a:extLst>
          </p:cNvPr>
          <p:cNvSpPr>
            <a:spLocks noGrp="1"/>
          </p:cNvSpPr>
          <p:nvPr>
            <p:ph type="sldNum" sz="quarter" idx="12"/>
          </p:nvPr>
        </p:nvSpPr>
        <p:spPr>
          <a:xfrm>
            <a:off x="306000" y="6417000"/>
            <a:ext cx="900000" cy="270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BBFFE0-7584-47E7-90FA-15F39808A249}" type="slidenum">
              <a:rPr kumimoji="0" lang="cs-CZ" sz="1000" b="0" i="0" u="none" strike="noStrike" kern="1200" cap="none" spc="0" normalizeH="0" baseline="0" noProof="0" smtClean="0">
                <a:ln>
                  <a:noFill/>
                </a:ln>
                <a:solidFill>
                  <a:srgbClr val="464B4B"/>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cs-CZ" sz="1000" b="0" i="0" u="none" strike="noStrike" kern="1200" cap="none" spc="0" normalizeH="0" baseline="0" noProof="0" dirty="0">
              <a:ln>
                <a:noFill/>
              </a:ln>
              <a:solidFill>
                <a:srgbClr val="464B4B"/>
              </a:solidFill>
              <a:effectLst/>
              <a:uLnTx/>
              <a:uFillTx/>
              <a:latin typeface="Arial"/>
              <a:ea typeface="+mn-ea"/>
              <a:cs typeface="+mn-cs"/>
            </a:endParaRPr>
          </a:p>
        </p:txBody>
      </p:sp>
      <p:pic>
        <p:nvPicPr>
          <p:cNvPr id="17" name="Zástupný symbol obrázku 16">
            <a:extLst>
              <a:ext uri="{FF2B5EF4-FFF2-40B4-BE49-F238E27FC236}">
                <a16:creationId xmlns:a16="http://schemas.microsoft.com/office/drawing/2014/main" id="{0CABF1E2-D2EF-B575-AB01-E86E22DF7703}"/>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t="112" b="112"/>
          <a:stretch/>
        </p:blipFill>
        <p:spPr>
          <a:xfrm>
            <a:off x="427338" y="1423085"/>
            <a:ext cx="3550434" cy="1325562"/>
          </a:xfrm>
        </p:spPr>
      </p:pic>
      <p:pic>
        <p:nvPicPr>
          <p:cNvPr id="19" name="Zástupný symbol obrázku 18">
            <a:extLst>
              <a:ext uri="{FF2B5EF4-FFF2-40B4-BE49-F238E27FC236}">
                <a16:creationId xmlns:a16="http://schemas.microsoft.com/office/drawing/2014/main" id="{0AEC86B9-4F57-B5BE-8518-6652D645F99D}"/>
              </a:ext>
            </a:extLst>
          </p:cNvPr>
          <p:cNvPicPr>
            <a:picLocks noGrp="1" noChangeAspect="1"/>
          </p:cNvPicPr>
          <p:nvPr>
            <p:ph type="pic" sz="quarter" idx="18"/>
          </p:nvPr>
        </p:nvPicPr>
        <p:blipFill>
          <a:blip r:embed="rId4">
            <a:extLst>
              <a:ext uri="{28A0092B-C50C-407E-A947-70E740481C1C}">
                <a14:useLocalDpi xmlns:a14="http://schemas.microsoft.com/office/drawing/2010/main" val="0"/>
              </a:ext>
            </a:extLst>
          </a:blip>
          <a:srcRect l="148" r="148"/>
          <a:stretch/>
        </p:blipFill>
        <p:spPr>
          <a:xfrm>
            <a:off x="4326213" y="1423085"/>
            <a:ext cx="3539573" cy="1325562"/>
          </a:xfrm>
        </p:spPr>
      </p:pic>
      <p:sp>
        <p:nvSpPr>
          <p:cNvPr id="12" name="Zástupný symbol pro text 11">
            <a:extLst>
              <a:ext uri="{FF2B5EF4-FFF2-40B4-BE49-F238E27FC236}">
                <a16:creationId xmlns:a16="http://schemas.microsoft.com/office/drawing/2014/main" id="{3DFE991F-5C15-5B69-8088-118C7FCC29D2}"/>
              </a:ext>
            </a:extLst>
          </p:cNvPr>
          <p:cNvSpPr>
            <a:spLocks noGrp="1"/>
          </p:cNvSpPr>
          <p:nvPr>
            <p:ph type="body" sz="quarter" idx="14"/>
          </p:nvPr>
        </p:nvSpPr>
        <p:spPr>
          <a:xfrm>
            <a:off x="427338" y="2748646"/>
            <a:ext cx="3550434" cy="3358530"/>
          </a:xfrm>
        </p:spPr>
        <p:txBody>
          <a:bodyPr/>
          <a:lstStyle/>
          <a:p>
            <a:pPr marL="0" indent="0">
              <a:buNone/>
            </a:pPr>
            <a:r>
              <a:rPr lang="en-US" sz="1600" dirty="0"/>
              <a:t>Transaction advisory</a:t>
            </a:r>
          </a:p>
          <a:p>
            <a:pPr marL="176400" lvl="1" indent="-176400"/>
            <a:r>
              <a:rPr lang="en-US" dirty="0"/>
              <a:t>Investment audit of the target company - financial and tax due diligence</a:t>
            </a:r>
            <a:endParaRPr lang="cs-CZ" dirty="0"/>
          </a:p>
          <a:p>
            <a:pPr marL="176400" lvl="1" indent="-176400"/>
            <a:r>
              <a:rPr lang="en-US" dirty="0"/>
              <a:t>Organization of the sale process of the company</a:t>
            </a:r>
            <a:endParaRPr lang="cs-CZ" dirty="0"/>
          </a:p>
          <a:p>
            <a:pPr marL="176400" lvl="1" indent="-176400"/>
            <a:r>
              <a:rPr lang="en-US" dirty="0"/>
              <a:t>Support in negotiating a contract for the purchase of ownership shares</a:t>
            </a:r>
            <a:endParaRPr lang="cs-CZ" dirty="0"/>
          </a:p>
          <a:p>
            <a:pPr marL="176400" lvl="1" indent="-176400"/>
            <a:r>
              <a:rPr lang="en-US" dirty="0"/>
              <a:t>Advice on choosing suitable structures for mergers and divisions, or organization of the business transformation process</a:t>
            </a:r>
            <a:endParaRPr lang="cs-CZ" dirty="0"/>
          </a:p>
          <a:p>
            <a:pPr marL="0" indent="0">
              <a:buNone/>
            </a:pPr>
            <a:endParaRPr lang="cs-CZ" sz="1600" dirty="0"/>
          </a:p>
        </p:txBody>
      </p:sp>
      <p:sp>
        <p:nvSpPr>
          <p:cNvPr id="7" name="Zástupný text 5">
            <a:extLst>
              <a:ext uri="{FF2B5EF4-FFF2-40B4-BE49-F238E27FC236}">
                <a16:creationId xmlns:a16="http://schemas.microsoft.com/office/drawing/2014/main" id="{34E12AED-56DC-C256-F038-57D53B27BBCE}"/>
              </a:ext>
            </a:extLst>
          </p:cNvPr>
          <p:cNvSpPr txBox="1">
            <a:spLocks/>
          </p:cNvSpPr>
          <p:nvPr/>
        </p:nvSpPr>
        <p:spPr>
          <a:xfrm>
            <a:off x="8214226" y="2738764"/>
            <a:ext cx="3539573" cy="3358530"/>
          </a:xfrm>
          <a:prstGeom prst="rect">
            <a:avLst/>
          </a:prstGeom>
          <a:solidFill>
            <a:schemeClr val="accent2"/>
          </a:solidFill>
        </p:spPr>
        <p:txBody>
          <a:bodyPr vert="horz" lIns="108000" tIns="162000" rIns="108000" bIns="108000" rtlCol="0">
            <a:noAutofit/>
          </a:bodyPr>
          <a:lstStyle>
            <a:lvl1pPr marL="88900" indent="-88900" algn="l" defTabSz="914400" rtl="0" eaLnBrk="1" latinLnBrk="0" hangingPunct="1">
              <a:lnSpc>
                <a:spcPct val="100000"/>
              </a:lnSpc>
              <a:spcBef>
                <a:spcPts val="0"/>
              </a:spcBef>
              <a:spcAft>
                <a:spcPts val="300"/>
              </a:spcAft>
              <a:buFont typeface="Arial" panose="020B0604020202020204" pitchFamily="34" charset="0"/>
              <a:buChar char="•"/>
              <a:defRPr sz="1000" kern="1200">
                <a:solidFill>
                  <a:schemeClr val="bg1"/>
                </a:solidFill>
                <a:latin typeface="+mn-lt"/>
                <a:ea typeface="+mn-ea"/>
                <a:cs typeface="+mn-cs"/>
              </a:defRPr>
            </a:lvl1pPr>
            <a:lvl2pPr marL="269875" indent="-93663" algn="l" defTabSz="914400" rtl="0" eaLnBrk="1" latinLnBrk="0" hangingPunct="1">
              <a:lnSpc>
                <a:spcPct val="100000"/>
              </a:lnSpc>
              <a:spcBef>
                <a:spcPts val="0"/>
              </a:spcBef>
              <a:spcAft>
                <a:spcPts val="300"/>
              </a:spcAft>
              <a:buSzPct val="85000"/>
              <a:buFont typeface="Arial" panose="020B0604020202020204" pitchFamily="34" charset="0"/>
              <a:buChar char="•"/>
              <a:defRPr sz="1000" kern="1200">
                <a:solidFill>
                  <a:schemeClr val="bg1"/>
                </a:solidFill>
                <a:latin typeface="+mn-lt"/>
                <a:ea typeface="+mn-ea"/>
                <a:cs typeface="+mn-cs"/>
              </a:defRPr>
            </a:lvl2pPr>
            <a:lvl3pPr marL="446088" indent="-88900" algn="l" defTabSz="914400" rtl="0" eaLnBrk="1" latinLnBrk="0" hangingPunct="1">
              <a:lnSpc>
                <a:spcPct val="100000"/>
              </a:lnSpc>
              <a:spcBef>
                <a:spcPts val="0"/>
              </a:spcBef>
              <a:spcAft>
                <a:spcPts val="300"/>
              </a:spcAft>
              <a:buSzPct val="70000"/>
              <a:buFont typeface="Arial" panose="020B0604020202020204" pitchFamily="34" charset="0"/>
              <a:buChar char="•"/>
              <a:defRPr sz="1000" kern="1200">
                <a:solidFill>
                  <a:schemeClr val="bg1"/>
                </a:solidFill>
                <a:latin typeface="+mn-lt"/>
                <a:ea typeface="+mn-ea"/>
                <a:cs typeface="+mn-cs"/>
              </a:defRPr>
            </a:lvl3pPr>
            <a:lvl4pPr marL="628650" indent="-93663" algn="l" defTabSz="914400" rtl="0" eaLnBrk="1" latinLnBrk="0" hangingPunct="1">
              <a:lnSpc>
                <a:spcPct val="100000"/>
              </a:lnSpc>
              <a:spcBef>
                <a:spcPts val="0"/>
              </a:spcBef>
              <a:spcAft>
                <a:spcPts val="300"/>
              </a:spcAft>
              <a:buSzPct val="70000"/>
              <a:buFont typeface="Arial" panose="020B0604020202020204" pitchFamily="34" charset="0"/>
              <a:buChar char="•"/>
              <a:defRPr sz="1000" kern="1200">
                <a:solidFill>
                  <a:schemeClr val="bg1"/>
                </a:solidFill>
                <a:latin typeface="+mn-lt"/>
                <a:ea typeface="+mn-ea"/>
                <a:cs typeface="+mn-cs"/>
              </a:defRPr>
            </a:lvl4pPr>
            <a:lvl5pPr marL="804863" indent="-88900" algn="l" defTabSz="914400" rtl="0" eaLnBrk="1" latinLnBrk="0" hangingPunct="1">
              <a:lnSpc>
                <a:spcPct val="100000"/>
              </a:lnSpc>
              <a:spcBef>
                <a:spcPts val="0"/>
              </a:spcBef>
              <a:spcAft>
                <a:spcPts val="300"/>
              </a:spcAft>
              <a:buSzPct val="70000"/>
              <a:buFont typeface="Arial" panose="020B0604020202020204" pitchFamily="34" charset="0"/>
              <a:buChar char="•"/>
              <a:defRPr sz="1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cs-CZ" sz="1600" b="0" i="0" u="none" strike="noStrike" kern="1200" cap="none" spc="0" normalizeH="0" baseline="0" noProof="0" dirty="0">
                <a:ln>
                  <a:noFill/>
                </a:ln>
                <a:solidFill>
                  <a:srgbClr val="FFFFFF"/>
                </a:solidFill>
                <a:effectLst/>
                <a:uLnTx/>
                <a:uFillTx/>
                <a:latin typeface="Arial"/>
                <a:ea typeface="+mn-ea"/>
                <a:cs typeface="+mn-cs"/>
              </a:rPr>
              <a:t>Technology &amp; Digital </a:t>
            </a:r>
            <a:r>
              <a:rPr kumimoji="0" lang="cs-CZ" sz="1600" b="0" i="0" u="none" strike="noStrike" kern="1200" cap="none" spc="0" normalizeH="0" baseline="0" noProof="0" dirty="0" err="1">
                <a:ln>
                  <a:noFill/>
                </a:ln>
                <a:solidFill>
                  <a:srgbClr val="FFFFFF"/>
                </a:solidFill>
                <a:effectLst/>
                <a:uLnTx/>
                <a:uFillTx/>
                <a:latin typeface="Arial"/>
                <a:ea typeface="+mn-ea"/>
                <a:cs typeface="+mn-cs"/>
              </a:rPr>
              <a:t>Consulting</a:t>
            </a:r>
            <a:r>
              <a:rPr kumimoji="0" lang="cs-CZ" sz="1600" b="0" i="0" u="none" strike="noStrike" kern="1200" cap="none" spc="0" normalizeH="0" baseline="0" noProof="0" dirty="0">
                <a:ln>
                  <a:noFill/>
                </a:ln>
                <a:solidFill>
                  <a:srgbClr val="FFFFFF"/>
                </a:solidFill>
                <a:effectLst/>
                <a:uLnTx/>
                <a:uFillTx/>
                <a:latin typeface="Arial"/>
                <a:ea typeface="+mn-ea"/>
                <a:cs typeface="+mn-cs"/>
              </a:rPr>
              <a:t> </a:t>
            </a:r>
          </a:p>
          <a:p>
            <a:pPr marL="176400" marR="0" lvl="1" indent="-176400" algn="l" defTabSz="914400" rtl="0" eaLnBrk="1" fontAlgn="auto" latinLnBrk="0" hangingPunct="1">
              <a:lnSpc>
                <a:spcPct val="100000"/>
              </a:lnSpc>
              <a:spcBef>
                <a:spcPts val="0"/>
              </a:spcBef>
              <a:spcAft>
                <a:spcPts val="300"/>
              </a:spcAft>
              <a:buClrTx/>
              <a:buSzPct val="85000"/>
              <a:buFont typeface="Arial" panose="020B0604020202020204" pitchFamily="34" charset="0"/>
              <a:buChar char="•"/>
              <a:tabLst/>
              <a:defRPr/>
            </a:pPr>
            <a:r>
              <a:rPr kumimoji="0" lang="cs-CZ" sz="900" b="0" i="0" u="none" strike="noStrike" kern="1200" cap="none" spc="0" normalizeH="0" baseline="0" noProof="0" dirty="0">
                <a:ln>
                  <a:noFill/>
                </a:ln>
                <a:solidFill>
                  <a:srgbClr val="FFFFFF"/>
                </a:solidFill>
                <a:effectLst/>
                <a:uLnTx/>
                <a:uFillTx/>
                <a:latin typeface="Arial"/>
                <a:ea typeface="+mn-ea"/>
                <a:cs typeface="+mn-cs"/>
              </a:rPr>
              <a:t>C</a:t>
            </a:r>
            <a:r>
              <a:rPr kumimoji="0" lang="en-US" sz="900" b="0" i="0" u="none" strike="noStrike" kern="1200" cap="none" spc="0" normalizeH="0" baseline="0" noProof="0" dirty="0" err="1">
                <a:ln>
                  <a:noFill/>
                </a:ln>
                <a:solidFill>
                  <a:srgbClr val="FFFFFF"/>
                </a:solidFill>
                <a:effectLst/>
                <a:uLnTx/>
                <a:uFillTx/>
                <a:latin typeface="Arial"/>
                <a:ea typeface="+mn-ea"/>
                <a:cs typeface="+mn-cs"/>
              </a:rPr>
              <a:t>ustomized</a:t>
            </a:r>
            <a:r>
              <a:rPr kumimoji="0" lang="en-US" sz="900" b="0" i="0" u="none" strike="noStrike" kern="1200" cap="none" spc="0" normalizeH="0" baseline="0" noProof="0" dirty="0">
                <a:ln>
                  <a:noFill/>
                </a:ln>
                <a:solidFill>
                  <a:srgbClr val="FFFFFF"/>
                </a:solidFill>
                <a:effectLst/>
                <a:uLnTx/>
                <a:uFillTx/>
                <a:latin typeface="Arial"/>
                <a:ea typeface="+mn-ea"/>
                <a:cs typeface="+mn-cs"/>
              </a:rPr>
              <a:t> solutions that grow with you, keeping your data safe and secure</a:t>
            </a:r>
            <a:endParaRPr kumimoji="0" lang="cs-CZ" sz="900" b="0" i="0" u="none" strike="noStrike" kern="1200" cap="none" spc="0" normalizeH="0" baseline="0" noProof="0" dirty="0">
              <a:ln>
                <a:noFill/>
              </a:ln>
              <a:solidFill>
                <a:srgbClr val="FFFFFF"/>
              </a:solidFill>
              <a:effectLst/>
              <a:uLnTx/>
              <a:uFillTx/>
              <a:latin typeface="Arial"/>
              <a:ea typeface="+mn-ea"/>
              <a:cs typeface="+mn-cs"/>
            </a:endParaRPr>
          </a:p>
          <a:p>
            <a:pPr marL="176400" marR="0" lvl="1" indent="-176400" algn="l" defTabSz="914400" rtl="0" eaLnBrk="1" fontAlgn="auto" latinLnBrk="0" hangingPunct="1">
              <a:lnSpc>
                <a:spcPct val="100000"/>
              </a:lnSpc>
              <a:spcBef>
                <a:spcPts val="0"/>
              </a:spcBef>
              <a:spcAft>
                <a:spcPts val="300"/>
              </a:spcAft>
              <a:buClrTx/>
              <a:buSzPct val="85000"/>
              <a:buFont typeface="Arial" panose="020B0604020202020204" pitchFamily="34" charset="0"/>
              <a:buChar char="•"/>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Our digital tools make work faster and smarter, helping you connect with customers and suppliers.</a:t>
            </a:r>
            <a:endParaRPr kumimoji="0" lang="cs-CZ" sz="900" b="0" i="0" u="none" strike="noStrike" kern="1200" cap="none" spc="0" normalizeH="0" baseline="0" noProof="0" dirty="0">
              <a:ln>
                <a:noFill/>
              </a:ln>
              <a:solidFill>
                <a:srgbClr val="FFFFFF"/>
              </a:solidFill>
              <a:effectLst/>
              <a:uLnTx/>
              <a:uFillTx/>
              <a:latin typeface="Arial"/>
              <a:ea typeface="+mn-ea"/>
              <a:cs typeface="+mn-cs"/>
            </a:endParaRPr>
          </a:p>
          <a:p>
            <a:pPr marL="176400" marR="0" lvl="1" indent="-176400" algn="l" defTabSz="914400" rtl="0" eaLnBrk="1" fontAlgn="auto" latinLnBrk="0" hangingPunct="1">
              <a:lnSpc>
                <a:spcPct val="100000"/>
              </a:lnSpc>
              <a:spcBef>
                <a:spcPts val="0"/>
              </a:spcBef>
              <a:spcAft>
                <a:spcPts val="300"/>
              </a:spcAft>
              <a:buClrTx/>
              <a:buSzPct val="85000"/>
              <a:buFont typeface="Arial" panose="020B0604020202020204" pitchFamily="34" charset="0"/>
              <a:buChar char="•"/>
              <a:tabLst/>
              <a:defRPr/>
            </a:pPr>
            <a:r>
              <a:rPr kumimoji="0" lang="cs-CZ" sz="900" b="0" i="0" u="none" strike="noStrike" kern="1200" cap="none" spc="0" normalizeH="0" baseline="0" noProof="0" dirty="0">
                <a:ln>
                  <a:noFill/>
                </a:ln>
                <a:solidFill>
                  <a:srgbClr val="FFFFFF"/>
                </a:solidFill>
                <a:effectLst/>
                <a:uLnTx/>
                <a:uFillTx/>
                <a:latin typeface="Arial"/>
                <a:ea typeface="+mn-ea"/>
                <a:cs typeface="+mn-cs"/>
              </a:rPr>
              <a:t>Business </a:t>
            </a:r>
            <a:r>
              <a:rPr kumimoji="0" lang="cs-CZ" sz="900" b="0" i="0" u="none" strike="noStrike" kern="1200" cap="none" spc="0" normalizeH="0" baseline="0" noProof="0" dirty="0" err="1">
                <a:ln>
                  <a:noFill/>
                </a:ln>
                <a:solidFill>
                  <a:srgbClr val="FFFFFF"/>
                </a:solidFill>
                <a:effectLst/>
                <a:uLnTx/>
                <a:uFillTx/>
                <a:latin typeface="Arial"/>
                <a:ea typeface="+mn-ea"/>
                <a:cs typeface="+mn-cs"/>
              </a:rPr>
              <a:t>intelligence</a:t>
            </a:r>
            <a:endParaRPr kumimoji="0" lang="cs-CZ" sz="900" b="0" i="0" u="none" strike="noStrike" kern="1200" cap="none" spc="0" normalizeH="0" baseline="0" noProof="0" dirty="0">
              <a:ln>
                <a:noFill/>
              </a:ln>
              <a:solidFill>
                <a:srgbClr val="FFFFFF"/>
              </a:solidFill>
              <a:effectLst/>
              <a:uLnTx/>
              <a:uFillTx/>
              <a:latin typeface="Arial"/>
              <a:ea typeface="+mn-ea"/>
              <a:cs typeface="+mn-cs"/>
            </a:endParaRPr>
          </a:p>
          <a:p>
            <a:pPr marL="270000" marR="0" lvl="1" indent="-93600" algn="l" defTabSz="914400" rtl="0" eaLnBrk="1" fontAlgn="auto" latinLnBrk="0" hangingPunct="1">
              <a:lnSpc>
                <a:spcPct val="100000"/>
              </a:lnSpc>
              <a:spcBef>
                <a:spcPts val="0"/>
              </a:spcBef>
              <a:spcAft>
                <a:spcPts val="100"/>
              </a:spcAft>
              <a:buClrTx/>
              <a:buSzPct val="85000"/>
              <a:buFont typeface="Arial" panose="020B0604020202020204" pitchFamily="34" charset="0"/>
              <a:buChar char="•"/>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Reporting solution that provides</a:t>
            </a:r>
            <a:r>
              <a:rPr kumimoji="0" lang="cs-CZ" sz="900" b="0" i="0" u="none" strike="noStrike" kern="1200" cap="none" spc="0" normalizeH="0" baseline="0" noProof="0" dirty="0">
                <a:ln>
                  <a:noFill/>
                </a:ln>
                <a:solidFill>
                  <a:srgbClr val="FFFFFF"/>
                </a:solidFill>
                <a:effectLst/>
                <a:uLnTx/>
                <a:uFillTx/>
                <a:latin typeface="Arial"/>
                <a:ea typeface="+mn-ea"/>
                <a:cs typeface="+mn-cs"/>
              </a:rPr>
              <a:t> </a:t>
            </a:r>
            <a:r>
              <a:rPr kumimoji="0" lang="en-US" sz="900" b="0" i="0" u="none" strike="noStrike" kern="1200" cap="none" spc="0" normalizeH="0" baseline="0" noProof="0" dirty="0">
                <a:ln>
                  <a:noFill/>
                </a:ln>
                <a:solidFill>
                  <a:srgbClr val="FFFFFF"/>
                </a:solidFill>
                <a:effectLst/>
                <a:uLnTx/>
                <a:uFillTx/>
                <a:latin typeface="Arial"/>
                <a:ea typeface="+mn-ea"/>
                <a:cs typeface="+mn-cs"/>
              </a:rPr>
              <a:t>genuine insight </a:t>
            </a:r>
          </a:p>
          <a:p>
            <a:pPr marL="270000" marR="0" lvl="1" indent="-93600" algn="l" defTabSz="914400" rtl="0" eaLnBrk="1" fontAlgn="auto" latinLnBrk="0" hangingPunct="1">
              <a:lnSpc>
                <a:spcPct val="100000"/>
              </a:lnSpc>
              <a:spcBef>
                <a:spcPts val="0"/>
              </a:spcBef>
              <a:spcAft>
                <a:spcPts val="100"/>
              </a:spcAft>
              <a:buClrTx/>
              <a:buSzPct val="85000"/>
              <a:buFont typeface="Arial" panose="020B0604020202020204" pitchFamily="34" charset="0"/>
              <a:buChar char="•"/>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Analysis of internal procedures, accounting processes and identification of "problem" areas </a:t>
            </a:r>
          </a:p>
          <a:p>
            <a:pPr marL="176400" marR="0" lvl="1" indent="-176400" algn="l" defTabSz="914400" rtl="0" eaLnBrk="1" fontAlgn="auto" latinLnBrk="0" hangingPunct="1">
              <a:lnSpc>
                <a:spcPct val="100000"/>
              </a:lnSpc>
              <a:spcBef>
                <a:spcPts val="0"/>
              </a:spcBef>
              <a:spcAft>
                <a:spcPts val="300"/>
              </a:spcAft>
              <a:buClrTx/>
              <a:buSzPct val="85000"/>
              <a:buFont typeface="Arial" panose="020B0604020202020204" pitchFamily="34" charset="0"/>
              <a:buChar char="•"/>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Automation and digitalization of processes </a:t>
            </a:r>
          </a:p>
          <a:p>
            <a:pPr marL="270000" marR="0" lvl="1" indent="-93600" algn="l" defTabSz="914400" rtl="0" eaLnBrk="1" fontAlgn="auto" latinLnBrk="0" hangingPunct="1">
              <a:lnSpc>
                <a:spcPct val="100000"/>
              </a:lnSpc>
              <a:spcBef>
                <a:spcPts val="0"/>
              </a:spcBef>
              <a:spcAft>
                <a:spcPts val="100"/>
              </a:spcAft>
              <a:buClrTx/>
              <a:buSzPct val="85000"/>
              <a:buFont typeface="Arial" panose="020B0604020202020204" pitchFamily="34" charset="0"/>
              <a:buChar char="•"/>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Review of existing tools and suggestions for possible automation</a:t>
            </a:r>
            <a:endParaRPr kumimoji="0" lang="cs-CZ" sz="900" b="0" i="0" u="none" strike="noStrike" kern="1200" cap="none" spc="0" normalizeH="0" baseline="0" noProof="0" dirty="0">
              <a:ln>
                <a:noFill/>
              </a:ln>
              <a:solidFill>
                <a:srgbClr val="FFFFFF"/>
              </a:solidFill>
              <a:effectLst/>
              <a:uLnTx/>
              <a:uFillTx/>
              <a:latin typeface="Arial"/>
              <a:ea typeface="+mn-ea"/>
              <a:cs typeface="+mn-cs"/>
            </a:endParaRPr>
          </a:p>
          <a:p>
            <a:pPr marL="176400" marR="0" lvl="1" indent="-176400" algn="l" defTabSz="914400" rtl="0" eaLnBrk="1" fontAlgn="auto" latinLnBrk="0" hangingPunct="1">
              <a:lnSpc>
                <a:spcPct val="100000"/>
              </a:lnSpc>
              <a:spcBef>
                <a:spcPts val="0"/>
              </a:spcBef>
              <a:spcAft>
                <a:spcPts val="300"/>
              </a:spcAft>
              <a:buClrTx/>
              <a:buSzPct val="85000"/>
              <a:buFont typeface="Arial" panose="020B0604020202020204" pitchFamily="34" charset="0"/>
              <a:buChar char="•"/>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ERP implementation</a:t>
            </a:r>
            <a:endParaRPr kumimoji="0" lang="cs-CZ" sz="900" b="0" i="0" u="none" strike="noStrike" kern="1200" cap="none" spc="0" normalizeH="0" baseline="0" noProof="0" dirty="0">
              <a:ln>
                <a:noFill/>
              </a:ln>
              <a:solidFill>
                <a:srgbClr val="FFFFFF"/>
              </a:solidFill>
              <a:effectLst/>
              <a:uLnTx/>
              <a:uFillTx/>
              <a:latin typeface="Arial"/>
              <a:ea typeface="+mn-ea"/>
              <a:cs typeface="+mn-cs"/>
            </a:endParaRPr>
          </a:p>
          <a:p>
            <a:pPr marL="176400" marR="0" lvl="1" indent="-176400" algn="l" defTabSz="914400" rtl="0" eaLnBrk="1" fontAlgn="auto" latinLnBrk="0" hangingPunct="1">
              <a:lnSpc>
                <a:spcPct val="100000"/>
              </a:lnSpc>
              <a:spcBef>
                <a:spcPts val="0"/>
              </a:spcBef>
              <a:spcAft>
                <a:spcPts val="300"/>
              </a:spcAft>
              <a:buClrTx/>
              <a:buSzPct val="85000"/>
              <a:buFont typeface="Arial" panose="020B0604020202020204" pitchFamily="34" charset="0"/>
              <a:buChar char="•"/>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Business process improvement</a:t>
            </a:r>
            <a:endParaRPr kumimoji="0" lang="cs-CZ" sz="900" b="0" i="0" u="none" strike="noStrike" kern="1200" cap="none" spc="0" normalizeH="0" baseline="0" noProof="0" dirty="0">
              <a:ln>
                <a:noFill/>
              </a:ln>
              <a:solidFill>
                <a:srgbClr val="FFFFFF"/>
              </a:solidFill>
              <a:effectLst/>
              <a:uLnTx/>
              <a:uFillTx/>
              <a:latin typeface="Arial"/>
              <a:ea typeface="+mn-ea"/>
              <a:cs typeface="+mn-cs"/>
            </a:endParaRPr>
          </a:p>
          <a:p>
            <a:pPr marL="270000" marR="0" lvl="1" indent="-93600" algn="l" defTabSz="914400" rtl="0" eaLnBrk="1" fontAlgn="auto" latinLnBrk="0" hangingPunct="1">
              <a:lnSpc>
                <a:spcPct val="100000"/>
              </a:lnSpc>
              <a:spcBef>
                <a:spcPts val="0"/>
              </a:spcBef>
              <a:spcAft>
                <a:spcPts val="100"/>
              </a:spcAft>
              <a:buClrTx/>
              <a:buSzPct val="85000"/>
              <a:buFont typeface="Arial" panose="020B0604020202020204" pitchFamily="34" charset="0"/>
              <a:buChar char="•"/>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Identifying opportunities for outsourcing or shared services</a:t>
            </a:r>
            <a:endParaRPr kumimoji="0" lang="cs-CZ" sz="900" b="0" i="0" u="none" strike="noStrike" kern="1200" cap="none" spc="0" normalizeH="0" baseline="0" noProof="0" dirty="0">
              <a:ln>
                <a:noFill/>
              </a:ln>
              <a:solidFill>
                <a:srgbClr val="FFFFFF"/>
              </a:solidFill>
              <a:effectLst/>
              <a:uLnTx/>
              <a:uFillTx/>
              <a:latin typeface="Arial"/>
              <a:ea typeface="+mn-ea"/>
              <a:cs typeface="+mn-cs"/>
            </a:endParaRPr>
          </a:p>
          <a:p>
            <a:pPr marL="270000" marR="0" lvl="1" indent="-93600" algn="l" defTabSz="914400" rtl="0" eaLnBrk="1" fontAlgn="auto" latinLnBrk="0" hangingPunct="1">
              <a:lnSpc>
                <a:spcPct val="100000"/>
              </a:lnSpc>
              <a:spcBef>
                <a:spcPts val="0"/>
              </a:spcBef>
              <a:spcAft>
                <a:spcPts val="100"/>
              </a:spcAft>
              <a:buClrTx/>
              <a:buSzPct val="85000"/>
              <a:buFont typeface="Arial" panose="020B0604020202020204" pitchFamily="34" charset="0"/>
              <a:buChar char="•"/>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Project management and change management services to support the transition to improved processes</a:t>
            </a:r>
            <a:endParaRPr kumimoji="0" lang="cs-CZ" sz="900" b="0" i="0" u="none" strike="noStrike" kern="1200" cap="none" spc="0" normalizeH="0" baseline="0" noProof="0" dirty="0">
              <a:ln>
                <a:noFill/>
              </a:ln>
              <a:solidFill>
                <a:srgbClr val="FFFFFF"/>
              </a:solidFill>
              <a:effectLst/>
              <a:uLnTx/>
              <a:uFillTx/>
              <a:latin typeface="Arial"/>
              <a:ea typeface="+mn-ea"/>
              <a:cs typeface="+mn-cs"/>
            </a:endParaRPr>
          </a:p>
          <a:p>
            <a:pPr marL="176400" marR="0" lvl="1" indent="-176400" algn="l" defTabSz="914400" rtl="0" eaLnBrk="1" fontAlgn="auto" latinLnBrk="0" hangingPunct="1">
              <a:lnSpc>
                <a:spcPct val="100000"/>
              </a:lnSpc>
              <a:spcBef>
                <a:spcPts val="0"/>
              </a:spcBef>
              <a:spcAft>
                <a:spcPts val="300"/>
              </a:spcAft>
              <a:buClrTx/>
              <a:buSzPct val="85000"/>
              <a:buFont typeface="Arial" panose="020B0604020202020204" pitchFamily="34" charset="0"/>
              <a:buChar char="•"/>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Customized training</a:t>
            </a:r>
          </a:p>
        </p:txBody>
      </p:sp>
      <p:pic>
        <p:nvPicPr>
          <p:cNvPr id="9" name="Zástupný symbol obrázku 18">
            <a:extLst>
              <a:ext uri="{FF2B5EF4-FFF2-40B4-BE49-F238E27FC236}">
                <a16:creationId xmlns:a16="http://schemas.microsoft.com/office/drawing/2014/main" id="{A9F0D78A-688A-76A9-AE51-FB47FFD2DED7}"/>
              </a:ext>
            </a:extLst>
          </p:cNvPr>
          <p:cNvPicPr>
            <a:picLocks noChangeAspect="1"/>
          </p:cNvPicPr>
          <p:nvPr/>
        </p:nvPicPr>
        <p:blipFill>
          <a:blip r:embed="rId5" cstate="print">
            <a:extLst>
              <a:ext uri="{28A0092B-C50C-407E-A947-70E740481C1C}">
                <a14:useLocalDpi xmlns:a14="http://schemas.microsoft.com/office/drawing/2010/main" val="0"/>
              </a:ext>
            </a:extLst>
          </a:blip>
          <a:srcRect t="21913" b="21913"/>
          <a:stretch/>
        </p:blipFill>
        <p:spPr>
          <a:xfrm>
            <a:off x="8214227" y="1423085"/>
            <a:ext cx="3539573" cy="1325562"/>
          </a:xfrm>
          <a:prstGeom prst="rect">
            <a:avLst/>
          </a:prstGeom>
        </p:spPr>
      </p:pic>
      <p:sp>
        <p:nvSpPr>
          <p:cNvPr id="3" name="Zástupný symbol pro zápatí 2">
            <a:extLst>
              <a:ext uri="{FF2B5EF4-FFF2-40B4-BE49-F238E27FC236}">
                <a16:creationId xmlns:a16="http://schemas.microsoft.com/office/drawing/2014/main" id="{1CDBAFAF-1351-3BEE-1DDA-46196B4368BE}"/>
              </a:ext>
            </a:extLst>
          </p:cNvPr>
          <p:cNvSpPr>
            <a:spLocks noGrp="1"/>
          </p:cNvSpPr>
          <p:nvPr>
            <p:ph type="ftr" sz="quarter" idx="11"/>
          </p:nvPr>
        </p:nvSpPr>
        <p:spPr>
          <a:xfrm>
            <a:off x="2341991" y="6417000"/>
            <a:ext cx="3743960" cy="270000"/>
          </a:xfrm>
        </p:spPr>
        <p:txBody>
          <a:bodyPr/>
          <a:lstStyle/>
          <a:p>
            <a:pPr algn="ctr"/>
            <a:r>
              <a:rPr lang="en-US" sz="1000" dirty="0"/>
              <a:t>Digitalization in Forvis Mazars</a:t>
            </a:r>
            <a:endParaRPr lang="cs-CZ" sz="1000" dirty="0"/>
          </a:p>
        </p:txBody>
      </p:sp>
    </p:spTree>
    <p:extLst>
      <p:ext uri="{BB962C8B-B14F-4D97-AF65-F5344CB8AC3E}">
        <p14:creationId xmlns:p14="http://schemas.microsoft.com/office/powerpoint/2010/main" val="3682598611"/>
      </p:ext>
    </p:extLst>
  </p:cSld>
  <p:clrMapOvr>
    <a:masterClrMapping/>
  </p:clrMapOvr>
</p:sld>
</file>

<file path=ppt/theme/theme1.xml><?xml version="1.0" encoding="utf-8"?>
<a:theme xmlns:a="http://schemas.openxmlformats.org/drawingml/2006/main" name="Motiv Office">
  <a:themeElements>
    <a:clrScheme name="Forvis_Mazars">
      <a:dk1>
        <a:srgbClr val="464B4B"/>
      </a:dk1>
      <a:lt1>
        <a:srgbClr val="FFFFFF"/>
      </a:lt1>
      <a:dk2>
        <a:srgbClr val="0072CE"/>
      </a:dk2>
      <a:lt2>
        <a:srgbClr val="F4F4F4"/>
      </a:lt2>
      <a:accent1>
        <a:srgbClr val="0072CE"/>
      </a:accent1>
      <a:accent2>
        <a:srgbClr val="4AA7B7"/>
      </a:accent2>
      <a:accent3>
        <a:srgbClr val="171C8F"/>
      </a:accent3>
      <a:accent4>
        <a:srgbClr val="27B093"/>
      </a:accent4>
      <a:accent5>
        <a:srgbClr val="B1B3B3"/>
      </a:accent5>
      <a:accent6>
        <a:srgbClr val="5D93CD"/>
      </a:accent6>
      <a:hlink>
        <a:srgbClr val="5D93CD"/>
      </a:hlink>
      <a:folHlink>
        <a:srgbClr val="84ADD8"/>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DA244606-28F8-41DE-8871-7B3BE42CCAEE}" vid="{91F7C969-1147-4725-8C5B-65ADA037C5EA}"/>
    </a:ext>
  </a:extLst>
</a:theme>
</file>

<file path=ppt/theme/theme2.xml><?xml version="1.0" encoding="utf-8"?>
<a:theme xmlns:a="http://schemas.openxmlformats.org/drawingml/2006/main" name="Office Theme">
  <a:themeElements>
    <a:clrScheme name="Forvis_Mazars">
      <a:dk1>
        <a:srgbClr val="464B4B"/>
      </a:dk1>
      <a:lt1>
        <a:srgbClr val="FFFFFF"/>
      </a:lt1>
      <a:dk2>
        <a:srgbClr val="0072CE"/>
      </a:dk2>
      <a:lt2>
        <a:srgbClr val="F4F4F4"/>
      </a:lt2>
      <a:accent1>
        <a:srgbClr val="0072CE"/>
      </a:accent1>
      <a:accent2>
        <a:srgbClr val="4AA7B7"/>
      </a:accent2>
      <a:accent3>
        <a:srgbClr val="171C8F"/>
      </a:accent3>
      <a:accent4>
        <a:srgbClr val="27B093"/>
      </a:accent4>
      <a:accent5>
        <a:srgbClr val="B1B3B3"/>
      </a:accent5>
      <a:accent6>
        <a:srgbClr val="5D93CD"/>
      </a:accent6>
      <a:hlink>
        <a:srgbClr val="5D93CD"/>
      </a:hlink>
      <a:folHlink>
        <a:srgbClr val="84ADD8"/>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orvis_Mazars_TTK_16_9_Template.potx" id="{06D83521-72F3-4EAF-9B5D-529D6F664490}" vid="{268AF786-AF32-41FD-8167-0376FABB890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0D6FC144151734F9C09BAEAD681CF33" ma:contentTypeVersion="15" ma:contentTypeDescription="Crée un document." ma:contentTypeScope="" ma:versionID="b1d998df5646d4c5c15a6886175068b9">
  <xsd:schema xmlns:xsd="http://www.w3.org/2001/XMLSchema" xmlns:xs="http://www.w3.org/2001/XMLSchema" xmlns:p="http://schemas.microsoft.com/office/2006/metadata/properties" xmlns:ns2="6d13eecd-2e28-48af-b09a-eabd145800b6" xmlns:ns3="7704eb4b-7b49-41f0-8d03-7eb2706c8b88" targetNamespace="http://schemas.microsoft.com/office/2006/metadata/properties" ma:root="true" ma:fieldsID="f4f65f6c8fd2590c7c21da891487d0f3" ns2:_="" ns3:_="">
    <xsd:import namespace="6d13eecd-2e28-48af-b09a-eabd145800b6"/>
    <xsd:import namespace="7704eb4b-7b49-41f0-8d03-7eb2706c8b8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13eecd-2e28-48af-b09a-eabd145800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4ae0aa21-f092-4d7c-8480-48d435008a8c"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704eb4b-7b49-41f0-8d03-7eb2706c8b8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6d6f2df-ddfc-49eb-966c-b6e2e2089bda}" ma:internalName="TaxCatchAll" ma:showField="CatchAllData" ma:web="7704eb4b-7b49-41f0-8d03-7eb2706c8b8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d13eecd-2e28-48af-b09a-eabd145800b6">
      <Terms xmlns="http://schemas.microsoft.com/office/infopath/2007/PartnerControls"/>
    </lcf76f155ced4ddcb4097134ff3c332f>
    <TaxCatchAll xmlns="7704eb4b-7b49-41f0-8d03-7eb2706c8b88" xsi:nil="true"/>
  </documentManagement>
</p:properties>
</file>

<file path=customXml/itemProps1.xml><?xml version="1.0" encoding="utf-8"?>
<ds:datastoreItem xmlns:ds="http://schemas.openxmlformats.org/officeDocument/2006/customXml" ds:itemID="{4A8C2E82-89CF-415C-98C6-DDEF08D30C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13eecd-2e28-48af-b09a-eabd145800b6"/>
    <ds:schemaRef ds:uri="7704eb4b-7b49-41f0-8d03-7eb2706c8b8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27F4365-9647-4C6B-ACE1-DDB3C72F687E}">
  <ds:schemaRefs>
    <ds:schemaRef ds:uri="http://schemas.microsoft.com/sharepoint/v3/contenttype/forms"/>
  </ds:schemaRefs>
</ds:datastoreItem>
</file>

<file path=customXml/itemProps3.xml><?xml version="1.0" encoding="utf-8"?>
<ds:datastoreItem xmlns:ds="http://schemas.openxmlformats.org/officeDocument/2006/customXml" ds:itemID="{2069420E-1F5C-4BCF-9B56-25498CED95E2}">
  <ds:schemaRefs>
    <ds:schemaRef ds:uri="http://www.w3.org/XML/1998/namespace"/>
    <ds:schemaRef ds:uri="6d13eecd-2e28-48af-b09a-eabd145800b6"/>
    <ds:schemaRef ds:uri="http://schemas.microsoft.com/office/2006/documentManagement/types"/>
    <ds:schemaRef ds:uri="7704eb4b-7b49-41f0-8d03-7eb2706c8b88"/>
    <ds:schemaRef ds:uri="http://schemas.openxmlformats.org/package/2006/metadata/core-properties"/>
    <ds:schemaRef ds:uri="http://purl.org/dc/dcmitype/"/>
    <ds:schemaRef ds:uri="http://purl.org/dc/terms/"/>
    <ds:schemaRef ds:uri="http://schemas.microsoft.com/office/infopath/2007/PartnerControls"/>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Forvis Mazars_Template for presentation_EN</Template>
  <TotalTime>1322</TotalTime>
  <Words>1817</Words>
  <Application>Microsoft Office PowerPoint</Application>
  <PresentationFormat>Širokoúhlá obrazovka</PresentationFormat>
  <Paragraphs>238</Paragraphs>
  <Slides>20</Slides>
  <Notes>8</Notes>
  <HiddenSlides>0</HiddenSlides>
  <MMClips>0</MMClips>
  <ScaleCrop>false</ScaleCrop>
  <HeadingPairs>
    <vt:vector size="6" baseType="variant">
      <vt:variant>
        <vt:lpstr>Použitá písma</vt:lpstr>
      </vt:variant>
      <vt:variant>
        <vt:i4>5</vt:i4>
      </vt:variant>
      <vt:variant>
        <vt:lpstr>Motiv</vt:lpstr>
      </vt:variant>
      <vt:variant>
        <vt:i4>2</vt:i4>
      </vt:variant>
      <vt:variant>
        <vt:lpstr>Nadpisy snímků</vt:lpstr>
      </vt:variant>
      <vt:variant>
        <vt:i4>20</vt:i4>
      </vt:variant>
    </vt:vector>
  </HeadingPairs>
  <TitlesOfParts>
    <vt:vector size="27" baseType="lpstr">
      <vt:lpstr>Aptos</vt:lpstr>
      <vt:lpstr>Arial</vt:lpstr>
      <vt:lpstr>Calibri</vt:lpstr>
      <vt:lpstr>Courier New</vt:lpstr>
      <vt:lpstr>Halyard Text SemiBold</vt:lpstr>
      <vt:lpstr>Motiv Office</vt:lpstr>
      <vt:lpstr>Office Theme</vt:lpstr>
      <vt:lpstr>Digitalization in Forvis Mazars</vt:lpstr>
      <vt:lpstr>Content</vt:lpstr>
      <vt:lpstr>Forvis Mazars</vt:lpstr>
      <vt:lpstr>Forvis Mazars</vt:lpstr>
      <vt:lpstr>Forvis Mazars</vt:lpstr>
      <vt:lpstr>Forvis Mazars in the U.S.</vt:lpstr>
      <vt:lpstr>Forvis Mazars in the Czech Republic</vt:lpstr>
      <vt:lpstr>Our services</vt:lpstr>
      <vt:lpstr>Our services</vt:lpstr>
      <vt:lpstr>Our services</vt:lpstr>
      <vt:lpstr> Digital Tools &amp; Solutions  </vt:lpstr>
      <vt:lpstr>Digital Tools &amp; Solutions</vt:lpstr>
      <vt:lpstr>Digital Tools &amp; Solutions </vt:lpstr>
      <vt:lpstr>Digital Tools &amp; Solutions </vt:lpstr>
      <vt:lpstr>Prezentace aplikace PowerPoint</vt:lpstr>
      <vt:lpstr>Digital Tools &amp; Solutions </vt:lpstr>
      <vt:lpstr>Digital Tools &amp; Solutions </vt:lpstr>
      <vt:lpstr>Our team</vt:lpstr>
      <vt:lpstr>Our team</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Tips for using the PowerPoint template</dc:title>
  <dc:creator>Nela Olszarová</dc:creator>
  <cp:lastModifiedBy>Lenka Doležalová</cp:lastModifiedBy>
  <cp:revision>62</cp:revision>
  <dcterms:created xsi:type="dcterms:W3CDTF">2024-05-24T12:17:29Z</dcterms:created>
  <dcterms:modified xsi:type="dcterms:W3CDTF">2026-04-16T08:27:29Z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0x01010070D6FC144151734F9C09BAEAD681CF33</vt:lpwstr>
  </property>
  <property fmtid="{D5CDD505-2E9C-101B-9397-08002B2CF9AE}" pid="3" name="MediaServiceImageTags">
    <vt:lpwstr/>
  </property>
</Properties>
</file>